
<file path=[Content_Types].xml><?xml version="1.0" encoding="utf-8"?>
<Types xmlns="http://schemas.openxmlformats.org/package/2006/content-types">
  <Override PartName="/ppt/diagrams/colors11.xml" ContentType="application/vnd.openxmlformats-officedocument.drawingml.diagramColors+xml"/>
  <Override PartName="/ppt/diagrams/data24.xml" ContentType="application/vnd.openxmlformats-officedocument.drawingml.diagramData+xml"/>
  <Override PartName="/ppt/diagrams/data71.xml" ContentType="application/vnd.openxmlformats-officedocument.drawingml.diagramData+xml"/>
  <Override PartName="/ppt/slides/slide25.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quickStyle28.xml" ContentType="application/vnd.openxmlformats-officedocument.drawingml.diagramStyle+xml"/>
  <Override PartName="/ppt/diagrams/drawing29.xml" ContentType="application/vnd.ms-office.drawingml.diagramDrawing+xml"/>
  <Override PartName="/ppt/diagrams/quickStyle75.xml" ContentType="application/vnd.openxmlformats-officedocument.drawingml.diagramStyle+xml"/>
  <Override PartName="/ppt/diagrams/drawing76.xml" ContentType="application/vnd.ms-office.drawingml.diagramDrawing+xml"/>
  <Default Extension="xml" ContentType="application/xml"/>
  <Override PartName="/ppt/diagrams/layout39.xml" ContentType="application/vnd.openxmlformats-officedocument.drawingml.diagramLayout+xml"/>
  <Override PartName="/ppt/diagrams/layout86.xml" ContentType="application/vnd.openxmlformats-officedocument.drawingml.diagramLayout+xml"/>
  <Override PartName="/ppt/diagrams/layout17.xml" ContentType="application/vnd.openxmlformats-officedocument.drawingml.diagramLayout+xml"/>
  <Override PartName="/ppt/diagrams/colors49.xml" ContentType="application/vnd.openxmlformats-officedocument.drawingml.diagramColors+xml"/>
  <Override PartName="/ppt/diagrams/quickStyle53.xml" ContentType="application/vnd.openxmlformats-officedocument.drawingml.diagramStyle+xml"/>
  <Override PartName="/ppt/diagrams/drawing54.xml" ContentType="application/vnd.ms-office.drawingml.diagramDrawing+xml"/>
  <Override PartName="/ppt/diagrams/layout64.xml" ContentType="application/vnd.openxmlformats-officedocument.drawingml.diagramLayout+xml"/>
  <Override PartName="/ppt/diagrams/quickStyle31.xml" ContentType="application/vnd.openxmlformats-officedocument.drawingml.diagramStyle+xml"/>
  <Override PartName="/ppt/diagrams/drawing32.xml" ContentType="application/vnd.ms-office.drawingml.diagramDrawing+xml"/>
  <Override PartName="/ppt/diagrams/data2.xml" ContentType="application/vnd.openxmlformats-officedocument.drawingml.diagramData+xml"/>
  <Override PartName="/ppt/diagrams/colors27.xml" ContentType="application/vnd.openxmlformats-officedocument.drawingml.diagramColors+xml"/>
  <Override PartName="/ppt/diagrams/layout42.xml" ContentType="application/vnd.openxmlformats-officedocument.drawingml.diagramLayout+xml"/>
  <Override PartName="/ppt/diagrams/colors74.xml" ContentType="application/vnd.openxmlformats-officedocument.drawingml.diagramColors+xml"/>
  <Override PartName="/ppt/diagrams/data87.xml" ContentType="application/vnd.openxmlformats-officedocument.drawingml.diagramData+xml"/>
  <Override PartName="/ppt/diagrams/colors4.xml" ContentType="application/vnd.openxmlformats-officedocument.drawingml.diagramColors+xml"/>
  <Override PartName="/ppt/diagrams/drawing10.xml" ContentType="application/vnd.ms-office.drawingml.diagramDrawing+xml"/>
  <Override PartName="/ppt/diagrams/data18.xml" ContentType="application/vnd.openxmlformats-officedocument.drawingml.diagramData+xml"/>
  <Override PartName="/ppt/diagrams/colors52.xml" ContentType="application/vnd.openxmlformats-officedocument.drawingml.diagramColors+xml"/>
  <Override PartName="/ppt/diagrams/data65.xml" ContentType="application/vnd.openxmlformats-officedocument.drawingml.diagramData+xml"/>
  <Override PartName="/ppt/slides/slide19.xml" ContentType="application/vnd.openxmlformats-officedocument.presentationml.slide+xml"/>
  <Default Extension="png" ContentType="image/png"/>
  <Override PartName="/ppt/diagrams/layout20.xml" ContentType="application/vnd.openxmlformats-officedocument.drawingml.diagramLayout+xml"/>
  <Override PartName="/ppt/diagrams/quickStyle3.xml" ContentType="application/vnd.openxmlformats-officedocument.drawingml.diagramStyle+xml"/>
  <Override PartName="/ppt/diagrams/colors30.xml" ContentType="application/vnd.openxmlformats-officedocument.drawingml.diagramColors+xml"/>
  <Override PartName="/ppt/diagrams/data43.xml" ContentType="application/vnd.openxmlformats-officedocument.drawingml.diagramData+xml"/>
  <Override PartName="/ppt/diagrams/quickStyle69.xml" ContentType="application/vnd.openxmlformats-officedocument.drawingml.diagramStyle+xml"/>
  <Override PartName="/ppt/slides/slide44.xml" ContentType="application/vnd.openxmlformats-officedocument.presentationml.slide+xml"/>
  <Override PartName="/ppt/diagrams/data21.xml" ContentType="application/vnd.openxmlformats-officedocument.drawingml.diagramData+xml"/>
  <Override PartName="/ppt/diagrams/quickStyle47.xml" ContentType="application/vnd.openxmlformats-officedocument.drawingml.diagramStyle+xml"/>
  <Override PartName="/ppt/diagrams/drawing48.xml" ContentType="application/vnd.ms-office.drawingml.diagramDrawing+xml"/>
  <Override PartName="/ppt/slides/slide22.xml" ContentType="application/vnd.openxmlformats-officedocument.presentationml.slide+xml"/>
  <Override PartName="/ppt/diagrams/layout6.xml" ContentType="application/vnd.openxmlformats-officedocument.drawingml.diagramLayout+xml"/>
  <Override PartName="/ppt/diagrams/layout58.xml" ContentType="application/vnd.openxmlformats-officedocument.drawingml.diagramLayout+xml"/>
  <Override PartName="/ppt/diagrams/quickStyle25.xml" ContentType="application/vnd.openxmlformats-officedocument.drawingml.diagramStyle+xml"/>
  <Override PartName="/ppt/diagrams/drawing26.xml" ContentType="application/vnd.ms-office.drawingml.diagramDrawing+xml"/>
  <Override PartName="/ppt/diagrams/layout36.xml" ContentType="application/vnd.openxmlformats-officedocument.drawingml.diagramLayout+xml"/>
  <Override PartName="/ppt/diagrams/colors68.xml" ContentType="application/vnd.openxmlformats-officedocument.drawingml.diagramColors+xml"/>
  <Override PartName="/ppt/diagrams/quickStyle72.xml" ContentType="application/vnd.openxmlformats-officedocument.drawingml.diagramStyle+xml"/>
  <Override PartName="/ppt/diagrams/drawing73.xml" ContentType="application/vnd.ms-office.drawingml.diagramDrawing+xml"/>
  <Override PartName="/ppt/diagrams/layout83.xml" ContentType="application/vnd.openxmlformats-officedocument.drawingml.diagramLayout+xml"/>
  <Override PartName="/ppt/diagrams/drawing8.xml" ContentType="application/vnd.ms-office.drawingml.diagramDrawing+xml"/>
  <Override PartName="/ppt/diagrams/quickStyle50.xml" ContentType="application/vnd.openxmlformats-officedocument.drawingml.diagramStyle+xml"/>
  <Override PartName="/ppt/diagrams/drawing51.xml" ContentType="application/vnd.ms-office.drawingml.diagramDrawing+xml"/>
  <Override PartName="/ppt/diagrams/layout14.xml" ContentType="application/vnd.openxmlformats-officedocument.drawingml.diagramLayout+xml"/>
  <Override PartName="/ppt/diagrams/colors46.xml" ContentType="application/vnd.openxmlformats-officedocument.drawingml.diagramColors+xml"/>
  <Override PartName="/ppt/diagrams/data59.xml" ContentType="application/vnd.openxmlformats-officedocument.drawingml.diagramData+xml"/>
  <Override PartName="/ppt/diagrams/layout61.xml" ContentType="application/vnd.openxmlformats-officedocument.drawingml.diagramLayout+xml"/>
  <Override PartName="/ppt/diagrams/colors24.xml" ContentType="application/vnd.openxmlformats-officedocument.drawingml.diagramColors+xml"/>
  <Override PartName="/ppt/diagrams/data37.xml" ContentType="application/vnd.openxmlformats-officedocument.drawingml.diagramData+xml"/>
  <Override PartName="/ppt/diagrams/colors71.xml" ContentType="application/vnd.openxmlformats-officedocument.drawingml.diagramColors+xml"/>
  <Override PartName="/ppt/diagrams/data84.xml" ContentType="application/vnd.openxmlformats-officedocument.drawingml.diagramData+xml"/>
  <Override PartName="/ppt/slides/slide38.xml" ContentType="application/vnd.openxmlformats-officedocument.presentationml.slide+xml"/>
  <Override PartName="/ppt/diagrams/colors1.xml" ContentType="application/vnd.openxmlformats-officedocument.drawingml.diagramColors+xml"/>
  <Override PartName="/ppt/diagrams/data15.xml" ContentType="application/vnd.openxmlformats-officedocument.drawingml.diagramData+xml"/>
  <Override PartName="/ppt/diagrams/data62.xml" ContentType="application/vnd.openxmlformats-officedocument.drawingml.diagramData+xml"/>
  <Override PartName="/ppt/slides/slide16.xml" ContentType="application/vnd.openxmlformats-officedocument.presentationml.slide+xml"/>
  <Override PartName="/ppt/diagrams/quickStyle19.xml" ContentType="application/vnd.openxmlformats-officedocument.drawingml.diagramStyle+xml"/>
  <Override PartName="/ppt/diagrams/data40.xml" ContentType="application/vnd.openxmlformats-officedocument.drawingml.diagramData+xml"/>
  <Override PartName="/ppt/diagrams/quickStyle66.xml" ContentType="application/vnd.openxmlformats-officedocument.drawingml.diagramStyle+xml"/>
  <Override PartName="/ppt/diagrams/drawing67.xml" ContentType="application/vnd.ms-office.drawingml.diagramDrawing+xml"/>
  <Override PartName="/ppt/slides/slide41.xml" ContentType="application/vnd.openxmlformats-officedocument.presentationml.slide+xml"/>
  <Override PartName="/ppt/diagrams/layout77.xml" ContentType="application/vnd.openxmlformats-officedocument.drawingml.diagramLayout+xml"/>
  <Override PartName="/ppt/slides/slide30.xml" ContentType="application/vnd.openxmlformats-officedocument.presentationml.slide+xml"/>
  <Override PartName="/ppt/diagrams/layout19.xml" ContentType="application/vnd.openxmlformats-officedocument.drawingml.diagramLayout+xml"/>
  <Override PartName="/ppt/diagrams/quickStyle33.xml" ContentType="application/vnd.openxmlformats-officedocument.drawingml.diagramStyle+xml"/>
  <Override PartName="/ppt/diagrams/drawing34.xml" ContentType="application/vnd.ms-office.drawingml.diagramDrawing+xml"/>
  <Override PartName="/ppt/diagrams/quickStyle44.xml" ContentType="application/vnd.openxmlformats-officedocument.drawingml.diagramStyle+xml"/>
  <Override PartName="/ppt/diagrams/drawing45.xml" ContentType="application/vnd.ms-office.drawingml.diagramDrawing+xml"/>
  <Override PartName="/ppt/diagrams/layout55.xml" ContentType="application/vnd.openxmlformats-officedocument.drawingml.diagramLayout+xml"/>
  <Override PartName="/ppt/diagrams/layout66.xml" ContentType="application/vnd.openxmlformats-officedocument.drawingml.diagramLayout+xml"/>
  <Override PartName="/ppt/diagrams/quickStyle80.xml" ContentType="application/vnd.openxmlformats-officedocument.drawingml.diagramStyle+xml"/>
  <Override PartName="/ppt/diagrams/drawing81.xml" ContentType="application/vnd.ms-office.drawingml.diagramDrawing+xml"/>
  <Override PartName="/ppt/diagrams/colors87.xml" ContentType="application/vnd.openxmlformats-officedocument.drawingml.diagramColors+xml"/>
  <Override PartName="/ppt/diagrams/layout3.xml" ContentType="application/vnd.openxmlformats-officedocument.drawingml.diagramLayout+xml"/>
  <Override PartName="/ppt/diagrams/data4.xml" ContentType="application/vnd.openxmlformats-officedocument.drawingml.diagramData+xml"/>
  <Override PartName="/ppt/diagrams/quickStyle22.xml" ContentType="application/vnd.openxmlformats-officedocument.drawingml.diagramStyle+xml"/>
  <Override PartName="/ppt/diagrams/drawing23.xml" ContentType="application/vnd.ms-office.drawingml.diagramDrawing+xml"/>
  <Override PartName="/ppt/diagrams/colors29.xml" ContentType="application/vnd.openxmlformats-officedocument.drawingml.diagramColors+xml"/>
  <Override PartName="/ppt/diagrams/layout44.xml" ContentType="application/vnd.openxmlformats-officedocument.drawingml.diagramLayout+xml"/>
  <Override PartName="/ppt/diagrams/drawing70.xml" ContentType="application/vnd.ms-office.drawingml.diagramDrawing+xml"/>
  <Override PartName="/ppt/diagrams/colors76.xml" ContentType="application/vnd.openxmlformats-officedocument.drawingml.diagramColors+xml"/>
  <Override PartName="/ppt/diagrams/data78.xml" ContentType="application/vnd.openxmlformats-officedocument.drawingml.diagramData+xml"/>
  <Override PartName="/ppt/diagrams/colors6.xml" ContentType="application/vnd.openxmlformats-officedocument.drawingml.diagramColors+xml"/>
  <Override PartName="/ppt/diagrams/quickStyle11.xml" ContentType="application/vnd.openxmlformats-officedocument.drawingml.diagramStyle+xml"/>
  <Override PartName="/ppt/diagrams/drawing12.xml" ContentType="application/vnd.ms-office.drawingml.diagramDrawing+xml"/>
  <Override PartName="/ppt/diagrams/colors18.xml" ContentType="application/vnd.openxmlformats-officedocument.drawingml.diagramColors+xml"/>
  <Override PartName="/ppt/diagrams/layout33.xml" ContentType="application/vnd.openxmlformats-officedocument.drawingml.diagramLayout+xml"/>
  <Override PartName="/ppt/diagrams/colors54.xml" ContentType="application/vnd.openxmlformats-officedocument.drawingml.diagramColors+xml"/>
  <Override PartName="/ppt/diagrams/colors65.xml" ContentType="application/vnd.openxmlformats-officedocument.drawingml.diagramColors+xml"/>
  <Override PartName="/ppt/diagrams/data67.xml" ContentType="application/vnd.openxmlformats-officedocument.drawingml.diagramData+xml"/>
  <Override PartName="/ppt/diagrams/layout80.xml" ContentType="application/vnd.openxmlformats-officedocument.drawingml.diagramLayout+xml"/>
  <Override PartName="/ppt/slides/slide7.xml" ContentType="application/vnd.openxmlformats-officedocument.presentationml.slide+xml"/>
  <Override PartName="/ppt/slideLayouts/slideLayout9.xml" ContentType="application/vnd.openxmlformats-officedocument.presentationml.slideLayout+xml"/>
  <Override PartName="/ppt/diagrams/drawing5.xml" ContentType="application/vnd.ms-office.drawingml.diagramDrawing+xml"/>
  <Override PartName="/ppt/diagrams/layout11.xml" ContentType="application/vnd.openxmlformats-officedocument.drawingml.diagramLayout+xml"/>
  <Override PartName="/ppt/diagrams/layout22.xml" ContentType="application/vnd.openxmlformats-officedocument.drawingml.diagramLayout+xml"/>
  <Override PartName="/ppt/diagrams/colors43.xml" ContentType="application/vnd.openxmlformats-officedocument.drawingml.diagramColors+xml"/>
  <Override PartName="/ppt/diagrams/data56.xml" ContentType="application/vnd.openxmlformats-officedocument.drawingml.diagramData+xml"/>
  <Override PartName="/ppt/diagrams/quickStyle5.xml" ContentType="application/vnd.openxmlformats-officedocument.drawingml.diagramStyle+xml"/>
  <Override PartName="/ppt/diagrams/colors32.xml" ContentType="application/vnd.openxmlformats-officedocument.drawingml.diagramColors+xml"/>
  <Override PartName="/ppt/diagrams/data34.xml" ContentType="application/vnd.openxmlformats-officedocument.drawingml.diagramData+xml"/>
  <Override PartName="/ppt/diagrams/data45.xml" ContentType="application/vnd.openxmlformats-officedocument.drawingml.diagramData+xml"/>
  <Override PartName="/ppt/diagrams/data81.xml" ContentType="application/vnd.openxmlformats-officedocument.drawingml.diagramData+xml"/>
  <Override PartName="/ppt/diagrams/colors10.xml" ContentType="application/vnd.openxmlformats-officedocument.drawingml.diagramColors+xml"/>
  <Override PartName="/ppt/diagrams/colors21.xml" ContentType="application/vnd.openxmlformats-officedocument.drawingml.diagramColors+xml"/>
  <Override PartName="/ppt/diagrams/data23.xml" ContentType="application/vnd.openxmlformats-officedocument.drawingml.diagramData+xml"/>
  <Override PartName="/ppt/diagrams/quickStyle49.xml" ContentType="application/vnd.openxmlformats-officedocument.drawingml.diagramStyle+xml"/>
  <Override PartName="/ppt/diagrams/data70.xml" ContentType="application/vnd.openxmlformats-officedocument.drawingml.diagramData+xml"/>
  <Override PartName="/ppt/slides/slide24.xml" ContentType="application/vnd.openxmlformats-officedocument.presentationml.slide+xml"/>
  <Override PartName="/ppt/slides/slide35.xml" ContentType="application/vnd.openxmlformats-officedocument.presentationml.slide+xml"/>
  <Override PartName="/ppt/diagrams/layout8.xml" ContentType="application/vnd.openxmlformats-officedocument.drawingml.diagramLayout+xml"/>
  <Override PartName="/ppt/diagrams/data12.xml" ContentType="application/vnd.openxmlformats-officedocument.drawingml.diagramData+xml"/>
  <Override PartName="/ppt/diagrams/quickStyle38.xml" ContentType="application/vnd.openxmlformats-officedocument.drawingml.diagramStyle+xml"/>
  <Override PartName="/ppt/diagrams/drawing39.xml" ContentType="application/vnd.ms-office.drawingml.diagramDrawing+xml"/>
  <Override PartName="/ppt/diagrams/quickStyle85.xml" ContentType="application/vnd.openxmlformats-officedocument.drawingml.diagramStyle+xml"/>
  <Override PartName="/ppt/diagrams/drawing86.xml" ContentType="application/vnd.ms-office.drawingml.diagramDrawing+xml"/>
  <Override PartName="/ppt/slides/slide13.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diagrams/quickStyle16.xml" ContentType="application/vnd.openxmlformats-officedocument.drawingml.diagramStyle+xml"/>
  <Override PartName="/ppt/diagrams/drawing17.xml" ContentType="application/vnd.ms-office.drawingml.diagramDrawing+xml"/>
  <Override PartName="/ppt/diagrams/quickStyle27.xml" ContentType="application/vnd.openxmlformats-officedocument.drawingml.diagramStyle+xml"/>
  <Override PartName="/ppt/diagrams/drawing28.xml" ContentType="application/vnd.ms-office.drawingml.diagramDrawing+xml"/>
  <Override PartName="/ppt/diagrams/layout38.xml" ContentType="application/vnd.openxmlformats-officedocument.drawingml.diagramLayout+xml"/>
  <Override PartName="/ppt/diagrams/layout49.xml" ContentType="application/vnd.openxmlformats-officedocument.drawingml.diagramLayout+xml"/>
  <Override PartName="/ppt/diagrams/drawing64.xml" ContentType="application/vnd.ms-office.drawingml.diagramDrawing+xml"/>
  <Override PartName="/ppt/diagrams/quickStyle74.xml" ContentType="application/vnd.openxmlformats-officedocument.drawingml.diagramStyle+xml"/>
  <Override PartName="/ppt/diagrams/drawing75.xml" ContentType="application/vnd.ms-office.drawingml.diagramDrawing+xml"/>
  <Override PartName="/ppt/diagrams/layout85.xml" ContentType="application/vnd.openxmlformats-officedocument.drawingml.diagramLayout+xml"/>
  <Override PartName="/ppt/diagrams/layout27.xml" ContentType="application/vnd.openxmlformats-officedocument.drawingml.diagramLayout+xml"/>
  <Override PartName="/ppt/diagrams/quickStyle52.xml" ContentType="application/vnd.openxmlformats-officedocument.drawingml.diagramStyle+xml"/>
  <Override PartName="/ppt/diagrams/drawing53.xml" ContentType="application/vnd.ms-office.drawingml.diagramDrawing+xml"/>
  <Override PartName="/ppt/diagrams/colors59.xml" ContentType="application/vnd.openxmlformats-officedocument.drawingml.diagramColors+xml"/>
  <Override PartName="/ppt/diagrams/quickStyle63.xml" ContentType="application/vnd.openxmlformats-officedocument.drawingml.diagramStyle+xml"/>
  <Override PartName="/ppt/diagrams/layout74.xml" ContentType="application/vnd.openxmlformats-officedocument.drawingml.diagramLayout+xml"/>
  <Override PartName="/ppt/diagrams/layout16.xml" ContentType="application/vnd.openxmlformats-officedocument.drawingml.diagramLayout+xml"/>
  <Override PartName="/ppt/diagrams/colors37.xml" ContentType="application/vnd.openxmlformats-officedocument.drawingml.diagramColors+xml"/>
  <Override PartName="/ppt/diagrams/quickStyle41.xml" ContentType="application/vnd.openxmlformats-officedocument.drawingml.diagramStyle+xml"/>
  <Override PartName="/ppt/diagrams/drawing42.xml" ContentType="application/vnd.ms-office.drawingml.diagramDrawing+xml"/>
  <Override PartName="/ppt/diagrams/colors48.xml" ContentType="application/vnd.openxmlformats-officedocument.drawingml.diagramColors+xml"/>
  <Override PartName="/ppt/diagrams/layout63.xml" ContentType="application/vnd.openxmlformats-officedocument.drawingml.diagramLayout+xml"/>
  <Override PartName="/ppt/diagrams/colors84.xml" ContentType="application/vnd.openxmlformats-officedocument.drawingml.diagramColors+xml"/>
  <Override PartName="/ppt/diagrams/drawing20.xml" ContentType="application/vnd.ms-office.drawingml.diagramDrawing+xml"/>
  <Override PartName="/ppt/diagrams/colors26.xml" ContentType="application/vnd.openxmlformats-officedocument.drawingml.diagramColors+xml"/>
  <Override PartName="/ppt/diagrams/quickStyle30.xml" ContentType="application/vnd.openxmlformats-officedocument.drawingml.diagramStyle+xml"/>
  <Override PartName="/ppt/diagrams/drawing31.xml" ContentType="application/vnd.ms-office.drawingml.diagramDrawing+xml"/>
  <Override PartName="/ppt/diagrams/data39.xml" ContentType="application/vnd.openxmlformats-officedocument.drawingml.diagramData+xml"/>
  <Override PartName="/ppt/diagrams/layout41.xml" ContentType="application/vnd.openxmlformats-officedocument.drawingml.diagramLayout+xml"/>
  <Override PartName="/ppt/diagrams/layout52.xml" ContentType="application/vnd.openxmlformats-officedocument.drawingml.diagramLayout+xml"/>
  <Override PartName="/ppt/diagrams/colors73.xml" ContentType="application/vnd.openxmlformats-officedocument.drawingml.diagramColors+xml"/>
  <Override PartName="/ppt/diagrams/data86.xml" ContentType="application/vnd.openxmlformats-officedocument.drawingml.diagramData+xml"/>
  <Override PartName="/ppt/diagrams/data1.xml" ContentType="application/vnd.openxmlformats-officedocument.drawingml.diagramData+xml"/>
  <Override PartName="/ppt/diagrams/colors3.xml" ContentType="application/vnd.openxmlformats-officedocument.drawingml.diagramColors+xml"/>
  <Override PartName="/ppt/diagrams/colors15.xml" ContentType="application/vnd.openxmlformats-officedocument.drawingml.diagramColors+xml"/>
  <Override PartName="/ppt/diagrams/data28.xml" ContentType="application/vnd.openxmlformats-officedocument.drawingml.diagramData+xml"/>
  <Override PartName="/ppt/diagrams/layout30.xml" ContentType="application/vnd.openxmlformats-officedocument.drawingml.diagramLayout+xml"/>
  <Override PartName="/ppt/diagrams/colors62.xml" ContentType="application/vnd.openxmlformats-officedocument.drawingml.diagramColors+xml"/>
  <Override PartName="/ppt/diagrams/data75.xml" ContentType="application/vnd.openxmlformats-officedocument.drawingml.diagramData+xml"/>
  <Override PartName="/ppt/slides/slide29.xml" ContentType="application/vnd.openxmlformats-officedocument.presentationml.slide+xml"/>
  <Override PartName="/ppt/diagrams/drawing2.xml" ContentType="application/vnd.ms-office.drawingml.diagramDrawing+xml"/>
  <Override PartName="/ppt/diagrams/data17.xml" ContentType="application/vnd.openxmlformats-officedocument.drawingml.diagramData+xml"/>
  <Override PartName="/ppt/diagrams/colors51.xml" ContentType="application/vnd.openxmlformats-officedocument.drawingml.diagramColors+xml"/>
  <Override PartName="/ppt/diagrams/data53.xml" ContentType="application/vnd.openxmlformats-officedocument.drawingml.diagramData+xml"/>
  <Override PartName="/ppt/diagrams/data64.xml" ContentType="application/vnd.openxmlformats-officedocument.drawingml.diagramData+xml"/>
  <Override PartName="/ppt/diagrams/quickStyle79.xml" ContentType="application/vnd.openxmlformats-officedocument.drawingml.diagramStyl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diagrams/colors40.xml" ContentType="application/vnd.openxmlformats-officedocument.drawingml.diagramColors+xml"/>
  <Override PartName="/ppt/diagrams/data42.xml" ContentType="application/vnd.openxmlformats-officedocument.drawingml.diagramData+xml"/>
  <Override PartName="/ppt/diagrams/quickStyle68.xml" ContentType="application/vnd.openxmlformats-officedocument.drawingml.diagramStyle+xml"/>
  <Override PartName="/ppt/diagrams/drawing69.xml" ContentType="application/vnd.ms-office.drawingml.diagramDrawing+xml"/>
  <Override PartName="/ppt/slides/slide43.xml" ContentType="application/vnd.openxmlformats-officedocument.presentationml.slide+xml"/>
  <Override PartName="/ppt/theme/theme1.xml" ContentType="application/vnd.openxmlformats-officedocument.theme+xml"/>
  <Override PartName="/ppt/diagrams/data31.xml" ContentType="application/vnd.openxmlformats-officedocument.drawingml.diagramData+xml"/>
  <Override PartName="/ppt/diagrams/quickStyle57.xml" ContentType="application/vnd.openxmlformats-officedocument.drawingml.diagramStyle+xml"/>
  <Override PartName="/ppt/diagrams/drawing58.xml" ContentType="application/vnd.ms-office.drawingml.diagramDrawing+xml"/>
  <Override PartName="/ppt/diagrams/layout79.xml" ContentType="application/vnd.openxmlformats-officedocument.drawingml.diagramLayout+xml"/>
  <Override PartName="/ppt/slides/slide32.xml" ContentType="application/vnd.openxmlformats-officedocument.presentationml.slide+xml"/>
  <Override PartName="/ppt/diagrams/data20.xml" ContentType="application/vnd.openxmlformats-officedocument.drawingml.diagramData+xml"/>
  <Override PartName="/ppt/diagrams/quickStyle35.xml" ContentType="application/vnd.openxmlformats-officedocument.drawingml.diagramStyle+xml"/>
  <Override PartName="/ppt/diagrams/drawing36.xml" ContentType="application/vnd.ms-office.drawingml.diagramDrawing+xml"/>
  <Override PartName="/ppt/diagrams/quickStyle46.xml" ContentType="application/vnd.openxmlformats-officedocument.drawingml.diagramStyle+xml"/>
  <Override PartName="/ppt/diagrams/drawing47.xml" ContentType="application/vnd.ms-office.drawingml.diagramDrawing+xml"/>
  <Override PartName="/ppt/diagrams/layout57.xml" ContentType="application/vnd.openxmlformats-officedocument.drawingml.diagramLayout+xml"/>
  <Override PartName="/ppt/diagrams/layout68.xml" ContentType="application/vnd.openxmlformats-officedocument.drawingml.diagramLayout+xml"/>
  <Override PartName="/ppt/diagrams/quickStyle82.xml" ContentType="application/vnd.openxmlformats-officedocument.drawingml.diagramStyle+xml"/>
  <Override PartName="/ppt/diagrams/drawing83.xml" ContentType="application/vnd.ms-office.drawingml.diagramDrawing+xml"/>
  <Override PartName="/ppt/slides/slide10.xml" ContentType="application/vnd.openxmlformats-officedocument.presentationml.slide+xml"/>
  <Override PartName="/ppt/slides/slide21.xml" ContentType="application/vnd.openxmlformats-officedocument.presentationml.slide+xml"/>
  <Override PartName="/ppt/diagrams/layout5.xml" ContentType="application/vnd.openxmlformats-officedocument.drawingml.diagramLayout+xml"/>
  <Override PartName="/ppt/diagrams/data6.xml" ContentType="application/vnd.openxmlformats-officedocument.drawingml.diagramData+xml"/>
  <Override PartName="/ppt/diagrams/quickStyle24.xml" ContentType="application/vnd.openxmlformats-officedocument.drawingml.diagramStyle+xml"/>
  <Override PartName="/ppt/diagrams/drawing25.xml" ContentType="application/vnd.ms-office.drawingml.diagramDrawing+xml"/>
  <Override PartName="/ppt/diagrams/layout46.xml" ContentType="application/vnd.openxmlformats-officedocument.drawingml.diagramLayout+xml"/>
  <Override PartName="/ppt/diagrams/quickStyle71.xml" ContentType="application/vnd.openxmlformats-officedocument.drawingml.diagramStyle+xml"/>
  <Override PartName="/ppt/diagrams/drawing72.xml" ContentType="application/vnd.ms-office.drawingml.diagramDrawing+xml"/>
  <Override PartName="/ppt/diagrams/colors78.xml" ContentType="application/vnd.openxmlformats-officedocument.drawingml.diagramColors+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diagrams/layout35.xml" ContentType="application/vnd.openxmlformats-officedocument.drawingml.diagramLayout+xml"/>
  <Override PartName="/ppt/diagrams/colors56.xml" ContentType="application/vnd.openxmlformats-officedocument.drawingml.diagramColors+xml"/>
  <Override PartName="/ppt/diagrams/quickStyle60.xml" ContentType="application/vnd.openxmlformats-officedocument.drawingml.diagramStyle+xml"/>
  <Override PartName="/ppt/diagrams/drawing61.xml" ContentType="application/vnd.ms-office.drawingml.diagramDrawing+xml"/>
  <Override PartName="/ppt/diagrams/colors67.xml" ContentType="application/vnd.openxmlformats-officedocument.drawingml.diagramColors+xml"/>
  <Override PartName="/ppt/diagrams/data69.xml" ContentType="application/vnd.openxmlformats-officedocument.drawingml.diagramData+xml"/>
  <Override PartName="/ppt/diagrams/layout82.xml" ContentType="application/vnd.openxmlformats-officedocument.drawingml.diagramLayout+xml"/>
  <Override PartName="/ppt/diagrams/drawing7.xml" ContentType="application/vnd.ms-office.drawingml.diagramDrawing+xml"/>
  <Override PartName="/ppt/diagrams/layout13.xml" ContentType="application/vnd.openxmlformats-officedocument.drawingml.diagramLayout+xml"/>
  <Override PartName="/ppt/diagrams/layout24.xml" ContentType="application/vnd.openxmlformats-officedocument.drawingml.diagramLayout+xml"/>
  <Override PartName="/ppt/diagrams/colors45.xml" ContentType="application/vnd.openxmlformats-officedocument.drawingml.diagramColors+xml"/>
  <Override PartName="/ppt/diagrams/drawing50.xml" ContentType="application/vnd.ms-office.drawingml.diagramDrawing+xml"/>
  <Override PartName="/ppt/diagrams/data58.xml" ContentType="application/vnd.openxmlformats-officedocument.drawingml.diagramData+xml"/>
  <Override PartName="/ppt/diagrams/layout60.xml" ContentType="application/vnd.openxmlformats-officedocument.drawingml.diagramLayout+xml"/>
  <Override PartName="/ppt/diagrams/layout71.xml" ContentType="application/vnd.openxmlformats-officedocument.drawingml.diagramLayout+xml"/>
  <Override PartName="/ppt/slides/slide9.xml" ContentType="application/vnd.openxmlformats-officedocument.presentationml.slide+xml"/>
  <Override PartName="/ppt/viewProps.xml" ContentType="application/vnd.openxmlformats-officedocument.presentationml.viewProps+xml"/>
  <Override PartName="/ppt/diagrams/quickStyle7.xml" ContentType="application/vnd.openxmlformats-officedocument.drawingml.diagramStyle+xml"/>
  <Override PartName="/ppt/diagrams/colors34.xml" ContentType="application/vnd.openxmlformats-officedocument.drawingml.diagramColors+xml"/>
  <Override PartName="/ppt/diagrams/data47.xml" ContentType="application/vnd.openxmlformats-officedocument.drawingml.diagramData+xml"/>
  <Override PartName="/ppt/diagrams/colors81.xml" ContentType="application/vnd.openxmlformats-officedocument.drawingml.diagramColors+xml"/>
  <Override PartName="/ppt/diagrams/colors12.xml" ContentType="application/vnd.openxmlformats-officedocument.drawingml.diagramColors+xml"/>
  <Override PartName="/ppt/diagrams/colors23.xml" ContentType="application/vnd.openxmlformats-officedocument.drawingml.diagramColors+xml"/>
  <Override PartName="/ppt/diagrams/data25.xml" ContentType="application/vnd.openxmlformats-officedocument.drawingml.diagramData+xml"/>
  <Override PartName="/ppt/diagrams/data36.xml" ContentType="application/vnd.openxmlformats-officedocument.drawingml.diagramData+xml"/>
  <Override PartName="/ppt/diagrams/colors70.xml" ContentType="application/vnd.openxmlformats-officedocument.drawingml.diagramColors+xml"/>
  <Override PartName="/ppt/diagrams/data72.xml" ContentType="application/vnd.openxmlformats-officedocument.drawingml.diagramData+xml"/>
  <Override PartName="/ppt/diagrams/data83.xml" ContentType="application/vnd.openxmlformats-officedocument.drawingml.diagramData+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diagrams/data14.xml" ContentType="application/vnd.openxmlformats-officedocument.drawingml.diagramData+xml"/>
  <Override PartName="/ppt/diagrams/data61.xml" ContentType="application/vnd.openxmlformats-officedocument.drawingml.diagramData+xml"/>
  <Override PartName="/ppt/diagrams/quickStyle87.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diagrams/drawing19.xml" ContentType="application/vnd.ms-office.drawingml.diagramDrawing+xml"/>
  <Override PartName="/ppt/diagrams/quickStyle29.xml" ContentType="application/vnd.openxmlformats-officedocument.drawingml.diagramStyle+xml"/>
  <Override PartName="/ppt/diagrams/data50.xml" ContentType="application/vnd.openxmlformats-officedocument.drawingml.diagramData+xml"/>
  <Override PartName="/ppt/diagrams/drawing66.xml" ContentType="application/vnd.ms-office.drawingml.diagramDrawing+xml"/>
  <Override PartName="/ppt/diagrams/quickStyle76.xml" ContentType="application/vnd.openxmlformats-officedocument.drawingml.diagramStyle+xml"/>
  <Override PartName="/ppt/diagrams/drawing77.xml" ContentType="application/vnd.ms-office.drawingml.diagramDrawing+xml"/>
  <Override PartName="/ppt/diagrams/layout87.xml" ContentType="application/vnd.openxmlformats-officedocument.drawingml.diagramLayout+xml"/>
  <Override PartName="/ppt/diagrams/quickStyle18.xml" ContentType="application/vnd.openxmlformats-officedocument.drawingml.diagramStyle+xml"/>
  <Override PartName="/ppt/diagrams/layout29.xml" ContentType="application/vnd.openxmlformats-officedocument.drawingml.diagramLayout+xml"/>
  <Override PartName="/ppt/diagrams/quickStyle54.xml" ContentType="application/vnd.openxmlformats-officedocument.drawingml.diagramStyle+xml"/>
  <Override PartName="/ppt/diagrams/drawing55.xml" ContentType="application/vnd.ms-office.drawingml.diagramDrawing+xml"/>
  <Override PartName="/ppt/diagrams/quickStyle65.xml" ContentType="application/vnd.openxmlformats-officedocument.drawingml.diagramStyle+xml"/>
  <Override PartName="/ppt/diagrams/layout76.xml" ContentType="application/vnd.openxmlformats-officedocument.drawingml.diagramLayout+xml"/>
  <Override PartName="/ppt/slides/slide40.xml" ContentType="application/vnd.openxmlformats-officedocument.presentationml.slide+xml"/>
  <Override PartName="/ppt/diagrams/layout18.xml" ContentType="application/vnd.openxmlformats-officedocument.drawingml.diagramLayout+xml"/>
  <Override PartName="/ppt/diagrams/quickStyle43.xml" ContentType="application/vnd.openxmlformats-officedocument.drawingml.diagramStyle+xml"/>
  <Override PartName="/ppt/diagrams/drawing44.xml" ContentType="application/vnd.ms-office.drawingml.diagramDrawing+xml"/>
  <Override PartName="/ppt/diagrams/layout65.xml" ContentType="application/vnd.openxmlformats-officedocument.drawingml.diagramLayout+xml"/>
  <Override PartName="/ppt/diagrams/layout2.xml" ContentType="application/vnd.openxmlformats-officedocument.drawingml.diagramLayout+xml"/>
  <Default Extension="gif" ContentType="image/gif"/>
  <Override PartName="/ppt/diagrams/colors28.xml" ContentType="application/vnd.openxmlformats-officedocument.drawingml.diagramColors+xml"/>
  <Override PartName="/ppt/diagrams/quickStyle32.xml" ContentType="application/vnd.openxmlformats-officedocument.drawingml.diagramStyle+xml"/>
  <Override PartName="/ppt/diagrams/drawing33.xml" ContentType="application/vnd.ms-office.drawingml.diagramDrawing+xml"/>
  <Override PartName="/ppt/diagrams/colors39.xml" ContentType="application/vnd.openxmlformats-officedocument.drawingml.diagramColors+xml"/>
  <Override PartName="/ppt/diagrams/layout54.xml" ContentType="application/vnd.openxmlformats-officedocument.drawingml.diagramLayout+xml"/>
  <Override PartName="/ppt/diagrams/colors75.xml" ContentType="application/vnd.openxmlformats-officedocument.drawingml.diagramColors+xml"/>
  <Override PartName="/ppt/diagrams/drawing80.xml" ContentType="application/vnd.ms-office.drawingml.diagramDrawing+xml"/>
  <Override PartName="/ppt/diagrams/colors86.xml" ContentType="application/vnd.openxmlformats-officedocument.drawingml.diagramColors+xml"/>
  <Override PartName="/ppt/diagrams/data3.xml" ContentType="application/vnd.openxmlformats-officedocument.drawingml.diagramData+xml"/>
  <Override PartName="/ppt/diagrams/colors5.xml" ContentType="application/vnd.openxmlformats-officedocument.drawingml.diagramColors+xml"/>
  <Override PartName="/ppt/diagrams/quickStyle10.xml" ContentType="application/vnd.openxmlformats-officedocument.drawingml.diagramStyle+xml"/>
  <Override PartName="/ppt/diagrams/drawing11.xml" ContentType="application/vnd.ms-office.drawingml.diagramDrawing+xml"/>
  <Override PartName="/ppt/diagrams/colors17.xml" ContentType="application/vnd.openxmlformats-officedocument.drawingml.diagramColors+xml"/>
  <Override PartName="/ppt/diagrams/quickStyle21.xml" ContentType="application/vnd.openxmlformats-officedocument.drawingml.diagramStyle+xml"/>
  <Override PartName="/ppt/diagrams/drawing22.xml" ContentType="application/vnd.ms-office.drawingml.diagramDrawing+xml"/>
  <Override PartName="/ppt/diagrams/layout32.xml" ContentType="application/vnd.openxmlformats-officedocument.drawingml.diagramLayout+xml"/>
  <Override PartName="/ppt/diagrams/layout43.xml" ContentType="application/vnd.openxmlformats-officedocument.drawingml.diagramLayout+xml"/>
  <Override PartName="/ppt/diagrams/colors64.xml" ContentType="application/vnd.openxmlformats-officedocument.drawingml.diagramColors+xml"/>
  <Override PartName="/ppt/diagrams/data77.xml" ContentType="application/vnd.openxmlformats-officedocument.drawingml.diagramData+xml"/>
  <Override PartName="/ppt/diagrams/drawing4.xml" ContentType="application/vnd.ms-office.drawingml.diagramDrawing+xml"/>
  <Override PartName="/ppt/diagrams/data19.xml" ContentType="application/vnd.openxmlformats-officedocument.drawingml.diagramData+xml"/>
  <Override PartName="/ppt/diagrams/layout21.xml" ContentType="application/vnd.openxmlformats-officedocument.drawingml.diagramLayout+xml"/>
  <Override PartName="/ppt/diagrams/colors53.xml" ContentType="application/vnd.openxmlformats-officedocument.drawingml.diagramColors+xml"/>
  <Override PartName="/ppt/diagrams/data55.xml" ContentType="application/vnd.openxmlformats-officedocument.drawingml.diagramData+xml"/>
  <Override PartName="/ppt/diagrams/data66.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quickStyle4.xml" ContentType="application/vnd.openxmlformats-officedocument.drawingml.diagramStyle+xml"/>
  <Override PartName="/ppt/diagrams/layout10.xml" ContentType="application/vnd.openxmlformats-officedocument.drawingml.diagramLayout+xml"/>
  <Override PartName="/ppt/diagrams/colors31.xml" ContentType="application/vnd.openxmlformats-officedocument.drawingml.diagramColors+xml"/>
  <Override PartName="/ppt/diagrams/colors42.xml" ContentType="application/vnd.openxmlformats-officedocument.drawingml.diagramColors+xml"/>
  <Override PartName="/ppt/diagrams/data44.xml" ContentType="application/vnd.openxmlformats-officedocument.drawingml.diagramData+xml"/>
  <Override PartName="/ppt/slideMasters/slideMaster1.xml" ContentType="application/vnd.openxmlformats-officedocument.presentationml.slideMaster+xml"/>
  <Override PartName="/ppt/slides/slide45.xml" ContentType="application/vnd.openxmlformats-officedocument.presentationml.slide+xml"/>
  <Override PartName="/ppt/diagrams/colors20.xml" ContentType="application/vnd.openxmlformats-officedocument.drawingml.diagramColors+xml"/>
  <Override PartName="/ppt/diagrams/data33.xml" ContentType="application/vnd.openxmlformats-officedocument.drawingml.diagramData+xml"/>
  <Override PartName="/ppt/diagrams/quickStyle59.xml" ContentType="application/vnd.openxmlformats-officedocument.drawingml.diagramStyle+xml"/>
  <Override PartName="/ppt/diagrams/data80.xml" ContentType="application/vnd.openxmlformats-officedocument.drawingml.diagramData+xml"/>
  <Override PartName="/ppt/slides/slide34.xml" ContentType="application/vnd.openxmlformats-officedocument.presentationml.slide+xml"/>
  <Override PartName="/ppt/diagrams/data11.xml" ContentType="application/vnd.openxmlformats-officedocument.drawingml.diagramData+xml"/>
  <Override PartName="/ppt/diagrams/data22.xml" ContentType="application/vnd.openxmlformats-officedocument.drawingml.diagramData+xml"/>
  <Override PartName="/ppt/diagrams/quickStyle37.xml" ContentType="application/vnd.openxmlformats-officedocument.drawingml.diagramStyle+xml"/>
  <Override PartName="/ppt/diagrams/drawing38.xml" ContentType="application/vnd.ms-office.drawingml.diagramDrawing+xml"/>
  <Override PartName="/ppt/diagrams/quickStyle48.xml" ContentType="application/vnd.openxmlformats-officedocument.drawingml.diagramStyle+xml"/>
  <Override PartName="/ppt/diagrams/drawing49.xml" ContentType="application/vnd.ms-office.drawingml.diagramDrawing+xml"/>
  <Override PartName="/ppt/diagrams/layout59.xml" ContentType="application/vnd.openxmlformats-officedocument.drawingml.diagramLayout+xml"/>
  <Override PartName="/ppt/diagrams/quickStyle84.xml" ContentType="application/vnd.openxmlformats-officedocument.drawingml.diagramStyle+xml"/>
  <Override PartName="/ppt/diagrams/drawing85.xml" ContentType="application/vnd.ms-office.drawingml.diagramDrawing+xml"/>
  <Default Extension="rels" ContentType="application/vnd.openxmlformats-package.relationships+xml"/>
  <Override PartName="/ppt/slides/slide23.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diagrams/quickStyle26.xml" ContentType="application/vnd.openxmlformats-officedocument.drawingml.diagramStyle+xml"/>
  <Override PartName="/ppt/diagrams/drawing27.xml" ContentType="application/vnd.ms-office.drawingml.diagramDrawing+xml"/>
  <Override PartName="/ppt/diagrams/layout48.xml" ContentType="application/vnd.openxmlformats-officedocument.drawingml.diagramLayout+xml"/>
  <Override PartName="/ppt/diagrams/quickStyle73.xml" ContentType="application/vnd.openxmlformats-officedocument.drawingml.diagramStyle+xml"/>
  <Override PartName="/ppt/diagrams/drawing74.xml" ContentType="application/vnd.ms-office.drawingml.diagramDrawing+xml"/>
  <Override PartName="/ppt/slides/slide12.xml" ContentType="application/vnd.openxmlformats-officedocument.presentationml.slide+xml"/>
  <Override PartName="/ppt/slideLayouts/slideLayout11.xml" ContentType="application/vnd.openxmlformats-officedocument.presentationml.slideLayout+xml"/>
  <Override PartName="/ppt/diagrams/quickStyle15.xml" ContentType="application/vnd.openxmlformats-officedocument.drawingml.diagramStyle+xml"/>
  <Override PartName="/ppt/diagrams/drawing16.xml" ContentType="application/vnd.ms-office.drawingml.diagramDrawing+xml"/>
  <Override PartName="/ppt/diagrams/layout37.xml" ContentType="application/vnd.openxmlformats-officedocument.drawingml.diagramLayout+xml"/>
  <Override PartName="/ppt/diagrams/colors58.xml" ContentType="application/vnd.openxmlformats-officedocument.drawingml.diagramColors+xml"/>
  <Override PartName="/ppt/diagrams/quickStyle62.xml" ContentType="application/vnd.openxmlformats-officedocument.drawingml.diagramStyle+xml"/>
  <Override PartName="/ppt/diagrams/drawing63.xml" ContentType="application/vnd.ms-office.drawingml.diagramDrawing+xml"/>
  <Override PartName="/ppt/diagrams/colors69.xml" ContentType="application/vnd.openxmlformats-officedocument.drawingml.diagramColors+xml"/>
  <Override PartName="/ppt/diagrams/layout84.xml" ContentType="application/vnd.openxmlformats-officedocument.drawingml.diagramLayout+xml"/>
  <Override PartName="/ppt/diagrams/drawing9.xml" ContentType="application/vnd.ms-office.drawingml.diagramDrawing+xml"/>
  <Override PartName="/ppt/diagrams/layout15.xml" ContentType="application/vnd.openxmlformats-officedocument.drawingml.diagramLayout+xml"/>
  <Override PartName="/ppt/diagrams/layout26.xml" ContentType="application/vnd.openxmlformats-officedocument.drawingml.diagramLayout+xml"/>
  <Override PartName="/ppt/diagrams/drawing41.xml" ContentType="application/vnd.ms-office.drawingml.diagramDrawing+xml"/>
  <Override PartName="/ppt/diagrams/colors47.xml" ContentType="application/vnd.openxmlformats-officedocument.drawingml.diagramColors+xml"/>
  <Override PartName="/ppt/diagrams/quickStyle51.xml" ContentType="application/vnd.openxmlformats-officedocument.drawingml.diagramStyle+xml"/>
  <Override PartName="/ppt/diagrams/drawing52.xml" ContentType="application/vnd.ms-office.drawingml.diagramDrawing+xml"/>
  <Override PartName="/ppt/diagrams/layout62.xml" ContentType="application/vnd.openxmlformats-officedocument.drawingml.diagramLayout+xml"/>
  <Override PartName="/ppt/diagrams/layout73.xml" ContentType="application/vnd.openxmlformats-officedocument.drawingml.diagramLayout+xml"/>
  <Override PartName="/ppt/diagrams/quickStyle9.xml" ContentType="application/vnd.openxmlformats-officedocument.drawingml.diagramStyle+xml"/>
  <Override PartName="/ppt/diagrams/drawing30.xml" ContentType="application/vnd.ms-office.drawingml.diagramDrawing+xml"/>
  <Override PartName="/ppt/diagrams/colors36.xml" ContentType="application/vnd.openxmlformats-officedocument.drawingml.diagramColors+xml"/>
  <Override PartName="/ppt/diagrams/quickStyle40.xml" ContentType="application/vnd.openxmlformats-officedocument.drawingml.diagramStyle+xml"/>
  <Override PartName="/ppt/diagrams/data49.xml" ContentType="application/vnd.openxmlformats-officedocument.drawingml.diagramData+xml"/>
  <Override PartName="/ppt/diagrams/layout51.xml" ContentType="application/vnd.openxmlformats-officedocument.drawingml.diagramLayout+xml"/>
  <Override PartName="/ppt/diagrams/colors83.xml" ContentType="application/vnd.openxmlformats-officedocument.drawingml.diagramColors+xml"/>
  <Override PartName="/ppt/diagrams/colors14.xml" ContentType="application/vnd.openxmlformats-officedocument.drawingml.diagramColors+xml"/>
  <Override PartName="/ppt/diagrams/colors25.xml" ContentType="application/vnd.openxmlformats-officedocument.drawingml.diagramColors+xml"/>
  <Override PartName="/ppt/diagrams/data27.xml" ContentType="application/vnd.openxmlformats-officedocument.drawingml.diagramData+xml"/>
  <Override PartName="/ppt/diagrams/data38.xml" ContentType="application/vnd.openxmlformats-officedocument.drawingml.diagramData+xml"/>
  <Override PartName="/ppt/diagrams/layout40.xml" ContentType="application/vnd.openxmlformats-officedocument.drawingml.diagramLayout+xml"/>
  <Override PartName="/ppt/diagrams/colors61.xml" ContentType="application/vnd.openxmlformats-officedocument.drawingml.diagramColors+xml"/>
  <Override PartName="/ppt/diagrams/colors72.xml" ContentType="application/vnd.openxmlformats-officedocument.drawingml.diagramColors+xml"/>
  <Override PartName="/ppt/diagrams/data74.xml" ContentType="application/vnd.openxmlformats-officedocument.drawingml.diagramData+xml"/>
  <Override PartName="/ppt/diagrams/data85.xml" ContentType="application/vnd.openxmlformats-officedocument.drawingml.diagramData+xml"/>
  <Override PartName="/ppt/slides/slide28.xml" ContentType="application/vnd.openxmlformats-officedocument.presentationml.slide+xml"/>
  <Override PartName="/ppt/slides/slide39.xml" ContentType="application/vnd.openxmlformats-officedocument.presentationml.slide+xml"/>
  <Override PartName="/ppt/diagrams/colors2.xml" ContentType="application/vnd.openxmlformats-officedocument.drawingml.diagramColors+xml"/>
  <Override PartName="/ppt/diagrams/data16.xml" ContentType="application/vnd.openxmlformats-officedocument.drawingml.diagramData+xml"/>
  <Override PartName="/ppt/diagrams/colors50.xml" ContentType="application/vnd.openxmlformats-officedocument.drawingml.diagramColors+xml"/>
  <Override PartName="/ppt/diagrams/data63.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diagrams/data52.xml" ContentType="application/vnd.openxmlformats-officedocument.drawingml.diagramData+xml"/>
  <Override PartName="/ppt/diagrams/quickStyle78.xml" ContentType="application/vnd.openxmlformats-officedocument.drawingml.diagramStyle+xml"/>
  <Override PartName="/ppt/diagrams/drawing79.xml" ContentType="application/vnd.ms-office.drawingml.diagramDrawing+xml"/>
  <Override PartName="/ppt/diagrams/quickStyle1.xml" ContentType="application/vnd.openxmlformats-officedocument.drawingml.diagramStyle+xml"/>
  <Default Extension="jpeg" ContentType="image/jpeg"/>
  <Override PartName="/ppt/diagrams/data30.xml" ContentType="application/vnd.openxmlformats-officedocument.drawingml.diagramData+xml"/>
  <Override PartName="/ppt/diagrams/data41.xml" ContentType="application/vnd.openxmlformats-officedocument.drawingml.diagramData+xml"/>
  <Override PartName="/ppt/diagrams/quickStyle56.xml" ContentType="application/vnd.openxmlformats-officedocument.drawingml.diagramStyle+xml"/>
  <Override PartName="/ppt/diagrams/drawing57.xml" ContentType="application/vnd.ms-office.drawingml.diagramDrawing+xml"/>
  <Override PartName="/ppt/diagrams/quickStyle67.xml" ContentType="application/vnd.openxmlformats-officedocument.drawingml.diagramStyle+xml"/>
  <Override PartName="/ppt/diagrams/drawing68.xml" ContentType="application/vnd.ms-office.drawingml.diagramDrawing+xml"/>
  <Override PartName="/ppt/diagrams/layout78.xml" ContentType="application/vnd.openxmlformats-officedocument.drawingml.diagramLayout+xml"/>
  <Override PartName="/ppt/slides/slide31.xml" ContentType="application/vnd.openxmlformats-officedocument.presentationml.slide+xml"/>
  <Override PartName="/ppt/slides/slide42.xml" ContentType="application/vnd.openxmlformats-officedocument.presentationml.slide+xml"/>
  <Override PartName="/ppt/diagrams/quickStyle45.xml" ContentType="application/vnd.openxmlformats-officedocument.drawingml.diagramStyle+xml"/>
  <Override PartName="/ppt/diagrams/drawing46.xml" ContentType="application/vnd.ms-office.drawingml.diagramDrawing+xml"/>
  <Override PartName="/ppt/diagrams/layout67.xml" ContentType="application/vnd.openxmlformats-officedocument.drawingml.diagramLayout+xml"/>
  <Override PartName="/ppt/slides/slide20.xml" ContentType="application/vnd.openxmlformats-officedocument.presentationml.slide+xml"/>
  <Override PartName="/ppt/diagrams/layout4.xml" ContentType="application/vnd.openxmlformats-officedocument.drawingml.diagramLayout+xml"/>
  <Override PartName="/ppt/diagrams/quickStyle34.xml" ContentType="application/vnd.openxmlformats-officedocument.drawingml.diagramStyle+xml"/>
  <Override PartName="/ppt/diagrams/drawing35.xml" ContentType="application/vnd.ms-office.drawingml.diagramDrawing+xml"/>
  <Override PartName="/ppt/diagrams/layout56.xml" ContentType="application/vnd.openxmlformats-officedocument.drawingml.diagramLayout+xml"/>
  <Override PartName="/ppt/diagrams/colors77.xml" ContentType="application/vnd.openxmlformats-officedocument.drawingml.diagramColors+xml"/>
  <Override PartName="/ppt/diagrams/quickStyle81.xml" ContentType="application/vnd.openxmlformats-officedocument.drawingml.diagramStyle+xml"/>
  <Override PartName="/ppt/diagrams/drawing82.xml" ContentType="application/vnd.ms-office.drawingml.diagramDrawing+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drawing13.xml" ContentType="application/vnd.ms-office.drawingml.diagramDrawing+xml"/>
  <Override PartName="/ppt/diagrams/colors19.xml" ContentType="application/vnd.openxmlformats-officedocument.drawingml.diagramColors+xml"/>
  <Override PartName="/ppt/diagrams/quickStyle23.xml" ContentType="application/vnd.openxmlformats-officedocument.drawingml.diagramStyle+xml"/>
  <Override PartName="/ppt/diagrams/drawing24.xml" ContentType="application/vnd.ms-office.drawingml.diagramDrawing+xml"/>
  <Override PartName="/ppt/diagrams/layout34.xml" ContentType="application/vnd.openxmlformats-officedocument.drawingml.diagramLayout+xml"/>
  <Override PartName="/ppt/diagrams/layout45.xml" ContentType="application/vnd.openxmlformats-officedocument.drawingml.diagramLayout+xml"/>
  <Override PartName="/ppt/diagrams/drawing60.xml" ContentType="application/vnd.ms-office.drawingml.diagramDrawing+xml"/>
  <Override PartName="/ppt/diagrams/colors66.xml" ContentType="application/vnd.openxmlformats-officedocument.drawingml.diagramColors+xml"/>
  <Override PartName="/ppt/diagrams/quickStyle70.xml" ContentType="application/vnd.openxmlformats-officedocument.drawingml.diagramStyle+xml"/>
  <Override PartName="/ppt/diagrams/drawing71.xml" ContentType="application/vnd.ms-office.drawingml.diagramDrawing+xml"/>
  <Override PartName="/ppt/diagrams/data79.xml" ContentType="application/vnd.openxmlformats-officedocument.drawingml.diagramData+xml"/>
  <Override PartName="/ppt/diagrams/layout81.xml" ContentType="application/vnd.openxmlformats-officedocument.drawingml.diagramLayout+xml"/>
  <Override PartName="/ppt/diagrams/drawing6.xml" ContentType="application/vnd.ms-office.drawingml.diagramDrawing+xml"/>
  <Override PartName="/ppt/diagrams/layout23.xml" ContentType="application/vnd.openxmlformats-officedocument.drawingml.diagramLayout+xml"/>
  <Override PartName="/ppt/diagrams/colors55.xml" ContentType="application/vnd.openxmlformats-officedocument.drawingml.diagramColors+xml"/>
  <Override PartName="/ppt/diagrams/data57.xml" ContentType="application/vnd.openxmlformats-officedocument.drawingml.diagramData+xml"/>
  <Override PartName="/ppt/diagrams/data68.xml" ContentType="application/vnd.openxmlformats-officedocument.drawingml.diagramData+xml"/>
  <Override PartName="/ppt/diagrams/layout70.xml" ContentType="application/vnd.openxmlformats-officedocument.drawingml.diagramLayout+xml"/>
  <Override PartName="/ppt/slides/slide8.xml" ContentType="application/vnd.openxmlformats-officedocument.presentationml.slide+xml"/>
  <Override PartName="/ppt/diagrams/quickStyle6.xml" ContentType="application/vnd.openxmlformats-officedocument.drawingml.diagramStyle+xml"/>
  <Override PartName="/ppt/diagrams/layout12.xml" ContentType="application/vnd.openxmlformats-officedocument.drawingml.diagramLayout+xml"/>
  <Override PartName="/ppt/diagrams/colors33.xml" ContentType="application/vnd.openxmlformats-officedocument.drawingml.diagramColors+xml"/>
  <Override PartName="/ppt/diagrams/colors44.xml" ContentType="application/vnd.openxmlformats-officedocument.drawingml.diagramColors+xml"/>
  <Override PartName="/ppt/diagrams/data46.xml" ContentType="application/vnd.openxmlformats-officedocument.drawingml.diagramData+xml"/>
  <Override PartName="/ppt/diagrams/colors80.xml" ContentType="application/vnd.openxmlformats-officedocument.drawingml.diagramColors+xml"/>
  <Override PartName="/ppt/diagrams/colors22.xml" ContentType="application/vnd.openxmlformats-officedocument.drawingml.diagramColors+xml"/>
  <Override PartName="/ppt/diagrams/data35.xml" ContentType="application/vnd.openxmlformats-officedocument.drawingml.diagramData+xml"/>
  <Override PartName="/ppt/diagrams/data82.xml" ContentType="application/vnd.openxmlformats-officedocument.drawingml.diagramData+xml"/>
  <Override PartName="/ppt/slides/slide36.xml" ContentType="application/vnd.openxmlformats-officedocument.presentationml.slide+xml"/>
  <Override PartName="/ppt/diagrams/quickStyle39.xml" ContentType="application/vnd.openxmlformats-officedocument.drawingml.diagramStyle+xml"/>
  <Override PartName="/ppt/diagrams/quickStyle86.xml" ContentType="application/vnd.openxmlformats-officedocument.drawingml.diagramStyle+xml"/>
  <Override PartName="/ppt/diagrams/drawing87.xml" ContentType="application/vnd.ms-office.drawingml.diagramDrawing+xml"/>
  <Override PartName="/ppt/diagrams/data13.xml" ContentType="application/vnd.openxmlformats-officedocument.drawingml.diagramData+xml"/>
  <Override PartName="/ppt/diagrams/data60.xml" ContentType="application/vnd.openxmlformats-officedocument.drawingml.diagramData+xml"/>
  <Override PartName="/ppt/slides/slide14.xml" ContentType="application/vnd.openxmlformats-officedocument.presentationml.slide+xml"/>
  <Override PartName="/ppt/diagrams/quickStyle17.xml" ContentType="application/vnd.openxmlformats-officedocument.drawingml.diagramStyle+xml"/>
  <Override PartName="/ppt/diagrams/drawing18.xml" ContentType="application/vnd.ms-office.drawingml.diagramDrawing+xml"/>
  <Override PartName="/ppt/diagrams/quickStyle64.xml" ContentType="application/vnd.openxmlformats-officedocument.drawingml.diagramStyle+xml"/>
  <Override PartName="/ppt/diagrams/drawing65.xml" ContentType="application/vnd.ms-office.drawingml.diagramDrawing+xml"/>
  <Override PartName="/ppt/tableStyles.xml" ContentType="application/vnd.openxmlformats-officedocument.presentationml.tableStyles+xml"/>
  <Override PartName="/ppt/diagrams/layout28.xml" ContentType="application/vnd.openxmlformats-officedocument.drawingml.diagramLayout+xml"/>
  <Override PartName="/ppt/diagrams/drawing43.xml" ContentType="application/vnd.ms-office.drawingml.diagramDrawing+xml"/>
  <Override PartName="/ppt/diagrams/layout75.xml" ContentType="application/vnd.openxmlformats-officedocument.drawingml.diagramLayout+xml"/>
  <Override PartName="/ppt/diagrams/colors38.xml" ContentType="application/vnd.openxmlformats-officedocument.drawingml.diagramColors+xml"/>
  <Override PartName="/ppt/diagrams/quickStyle42.xml" ContentType="application/vnd.openxmlformats-officedocument.drawingml.diagramStyle+xml"/>
  <Override PartName="/ppt/diagrams/layout53.xml" ContentType="application/vnd.openxmlformats-officedocument.drawingml.diagramLayout+xml"/>
  <Override PartName="/ppt/diagrams/colors85.xml" ContentType="application/vnd.openxmlformats-officedocument.drawingml.diagramColors+xml"/>
  <Override PartName="/ppt/diagrams/layout1.xml" ContentType="application/vnd.openxmlformats-officedocument.drawingml.diagramLayout+xml"/>
  <Override PartName="/ppt/diagrams/quickStyle20.xml" ContentType="application/vnd.openxmlformats-officedocument.drawingml.diagramStyle+xml"/>
  <Override PartName="/ppt/diagrams/drawing21.xml" ContentType="application/vnd.ms-office.drawingml.diagramDrawing+xml"/>
  <Override PartName="/ppt/diagrams/data29.xml" ContentType="application/vnd.openxmlformats-officedocument.drawingml.diagramData+xml"/>
  <Override PartName="/ppt/diagrams/data76.xml" ContentType="application/vnd.openxmlformats-officedocument.drawingml.diagramData+xml"/>
  <Override PartName="/ppt/diagrams/colors16.xml" ContentType="application/vnd.openxmlformats-officedocument.drawingml.diagramColors+xml"/>
  <Override PartName="/ppt/diagrams/layout31.xml" ContentType="application/vnd.openxmlformats-officedocument.drawingml.diagramLayout+xml"/>
  <Override PartName="/ppt/diagrams/colors63.xml" ContentType="application/vnd.openxmlformats-officedocument.drawingml.diagramColors+xml"/>
  <Override PartName="/ppt/slides/slide5.xml" ContentType="application/vnd.openxmlformats-officedocument.presentationml.slide+xml"/>
  <Override PartName="/ppt/slideLayouts/slideLayout7.xml" ContentType="application/vnd.openxmlformats-officedocument.presentationml.slideLayout+xml"/>
  <Override PartName="/ppt/diagrams/drawing3.xml" ContentType="application/vnd.ms-office.drawingml.diagramDrawing+xml"/>
  <Override PartName="/ppt/diagrams/colors41.xml" ContentType="application/vnd.openxmlformats-officedocument.drawingml.diagramColors+xml"/>
  <Override PartName="/ppt/diagrams/data54.xml" ContentType="application/vnd.openxmlformats-officedocument.drawingml.diagramData+xml"/>
  <Override PartName="/ppt/diagrams/data32.xml" ContentType="application/vnd.openxmlformats-officedocument.drawingml.diagramData+xml"/>
  <Override PartName="/ppt/diagrams/quickStyle58.xml" ContentType="application/vnd.openxmlformats-officedocument.drawingml.diagramStyle+xml"/>
  <Override PartName="/ppt/diagrams/drawing59.xml" ContentType="application/vnd.ms-office.drawingml.diagramDrawing+xml"/>
  <Override PartName="/ppt/slides/slide33.xml" ContentType="application/vnd.openxmlformats-officedocument.presentationml.slide+xml"/>
  <Override PartName="/ppt/diagrams/layout69.xml" ContentType="application/vnd.openxmlformats-officedocument.drawingml.diagramLayout+xml"/>
  <Override PartName="/ppt/presentation.xml" ContentType="application/vnd.openxmlformats-officedocument.presentationml.presentation.main+xml"/>
  <Override PartName="/ppt/diagrams/data10.xml" ContentType="application/vnd.openxmlformats-officedocument.drawingml.diagramData+xml"/>
  <Override PartName="/ppt/diagrams/quickStyle36.xml" ContentType="application/vnd.openxmlformats-officedocument.drawingml.diagramStyle+xml"/>
  <Override PartName="/ppt/diagrams/drawing37.xml" ContentType="application/vnd.ms-office.drawingml.diagramDrawing+xml"/>
  <Override PartName="/ppt/diagrams/colors79.xml" ContentType="application/vnd.openxmlformats-officedocument.drawingml.diagramColors+xml"/>
  <Override PartName="/ppt/diagrams/quickStyle83.xml" ContentType="application/vnd.openxmlformats-officedocument.drawingml.diagramStyle+xml"/>
  <Override PartName="/ppt/diagrams/drawing84.xml" ContentType="application/vnd.ms-office.drawingml.diagramDrawing+xml"/>
  <Override PartName="/docProps/app.xml" ContentType="application/vnd.openxmlformats-officedocument.extended-properties+xml"/>
  <Override PartName="/ppt/slides/slide11.xml" ContentType="application/vnd.openxmlformats-officedocument.presentationml.slide+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drawing15.xml" ContentType="application/vnd.ms-office.drawingml.diagramDrawing+xml"/>
  <Override PartName="/ppt/diagrams/layout47.xml" ContentType="application/vnd.openxmlformats-officedocument.drawingml.diagramLayout+xml"/>
  <Override PartName="/ppt/diagrams/quickStyle61.xml" ContentType="application/vnd.openxmlformats-officedocument.drawingml.diagramStyle+xml"/>
  <Override PartName="/ppt/diagrams/drawing62.xml" ContentType="application/vnd.ms-office.drawingml.diagramDrawing+xml"/>
  <Override PartName="/ppt/slideLayouts/slideLayout10.xml" ContentType="application/vnd.openxmlformats-officedocument.presentationml.slideLayout+xml"/>
  <Override PartName="/ppt/diagrams/layout25.xml" ContentType="application/vnd.openxmlformats-officedocument.drawingml.diagramLayout+xml"/>
  <Override PartName="/ppt/diagrams/colors57.xml" ContentType="application/vnd.openxmlformats-officedocument.drawingml.diagramColors+xml"/>
  <Override PartName="/ppt/diagrams/layout72.xml" ContentType="application/vnd.openxmlformats-officedocument.drawingml.diagramLayout+xml"/>
  <Override PartName="/ppt/diagrams/quickStyle8.xml" ContentType="application/vnd.openxmlformats-officedocument.drawingml.diagramStyle+xml"/>
  <Override PartName="/ppt/diagrams/colors35.xml" ContentType="application/vnd.openxmlformats-officedocument.drawingml.diagramColors+xml"/>
  <Override PartName="/ppt/diagrams/drawing40.xml" ContentType="application/vnd.ms-office.drawingml.diagramDrawing+xml"/>
  <Override PartName="/ppt/diagrams/data48.xml" ContentType="application/vnd.openxmlformats-officedocument.drawingml.diagramData+xml"/>
  <Override PartName="/ppt/diagrams/colors82.xml" ContentType="application/vnd.openxmlformats-officedocument.drawingml.diagramColors+xml"/>
  <Override PartName="/ppt/diagrams/layout50.xml" ContentType="application/vnd.openxmlformats-officedocument.drawingml.diagramLayout+xml"/>
  <Override PartName="/ppt/diagrams/colors13.xml" ContentType="application/vnd.openxmlformats-officedocument.drawingml.diagramColors+xml"/>
  <Override PartName="/ppt/diagrams/data26.xml" ContentType="application/vnd.openxmlformats-officedocument.drawingml.diagramData+xml"/>
  <Override PartName="/ppt/diagrams/colors60.xml" ContentType="application/vnd.openxmlformats-officedocument.drawingml.diagramColors+xml"/>
  <Override PartName="/ppt/diagrams/data73.xml" ContentType="application/vnd.openxmlformats-officedocument.drawingml.diagramData+xml"/>
  <Override PartName="/ppt/slides/slide27.xml" ContentType="application/vnd.openxmlformats-officedocument.presentationml.slide+xml"/>
  <Override PartName="/ppt/slideLayouts/slideLayout4.xml" ContentType="application/vnd.openxmlformats-officedocument.presentationml.slideLayout+xml"/>
  <Override PartName="/ppt/diagrams/data51.xml" ContentType="application/vnd.openxmlformats-officedocument.drawingml.diagramData+xml"/>
  <Override PartName="/ppt/diagrams/quickStyle77.xml" ContentType="application/vnd.openxmlformats-officedocument.drawingml.diagramStyle+xml"/>
  <Override PartName="/ppt/diagrams/drawing78.xml" ContentType="application/vnd.ms-office.drawingml.diagramDrawing+xml"/>
  <Override PartName="/ppt/slides/slide2.xml" ContentType="application/vnd.openxmlformats-officedocument.presentationml.slide+xml"/>
  <Override PartName="/ppt/diagrams/quickStyle55.xml" ContentType="application/vnd.openxmlformats-officedocument.drawingml.diagramStyle+xml"/>
  <Override PartName="/ppt/diagrams/drawing56.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2" r:id="rId4"/>
    <p:sldId id="276" r:id="rId5"/>
    <p:sldId id="277" r:id="rId6"/>
    <p:sldId id="278" r:id="rId7"/>
    <p:sldId id="279" r:id="rId8"/>
    <p:sldId id="275" r:id="rId9"/>
    <p:sldId id="259" r:id="rId10"/>
    <p:sldId id="263" r:id="rId11"/>
    <p:sldId id="264" r:id="rId12"/>
    <p:sldId id="265" r:id="rId13"/>
    <p:sldId id="266" r:id="rId14"/>
    <p:sldId id="267" r:id="rId15"/>
    <p:sldId id="268" r:id="rId16"/>
    <p:sldId id="269" r:id="rId17"/>
    <p:sldId id="274" r:id="rId18"/>
    <p:sldId id="272" r:id="rId19"/>
    <p:sldId id="297" r:id="rId20"/>
    <p:sldId id="295" r:id="rId21"/>
    <p:sldId id="296" r:id="rId22"/>
    <p:sldId id="273" r:id="rId23"/>
    <p:sldId id="298" r:id="rId24"/>
    <p:sldId id="299" r:id="rId25"/>
    <p:sldId id="300" r:id="rId26"/>
    <p:sldId id="271" r:id="rId27"/>
    <p:sldId id="304" r:id="rId28"/>
    <p:sldId id="302" r:id="rId29"/>
    <p:sldId id="303" r:id="rId30"/>
    <p:sldId id="285" r:id="rId31"/>
    <p:sldId id="289" r:id="rId32"/>
    <p:sldId id="305" r:id="rId33"/>
    <p:sldId id="306" r:id="rId34"/>
    <p:sldId id="310" r:id="rId35"/>
    <p:sldId id="261" r:id="rId36"/>
    <p:sldId id="307" r:id="rId37"/>
    <p:sldId id="290" r:id="rId38"/>
    <p:sldId id="308" r:id="rId39"/>
    <p:sldId id="312" r:id="rId40"/>
    <p:sldId id="291" r:id="rId41"/>
    <p:sldId id="292" r:id="rId42"/>
    <p:sldId id="293" r:id="rId43"/>
    <p:sldId id="294" r:id="rId44"/>
    <p:sldId id="309" r:id="rId45"/>
    <p:sldId id="313" r:id="rId46"/>
  </p:sldIdLst>
  <p:sldSz cx="6858000" cy="9144000" type="screen4x3"/>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94660"/>
  </p:normalViewPr>
  <p:slideViewPr>
    <p:cSldViewPr>
      <p:cViewPr>
        <p:scale>
          <a:sx n="66" d="100"/>
          <a:sy n="66" d="100"/>
        </p:scale>
        <p:origin x="-1584" y="-390"/>
      </p:cViewPr>
      <p:guideLst>
        <p:guide orient="horz" pos="2880"/>
        <p:guide pos="216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AFDF31B-1B99-4F5C-835D-6A523E34B565}" type="presOf" srcId="{032D3BBA-FECA-4A09-86B8-D22A26B2D692}" destId="{DE94FCB2-DC8D-4E9C-99AC-1B4A02F51ED1}" srcOrd="0" destOrd="0" presId="urn:microsoft.com/office/officeart/2005/8/layout/default"/>
    <dgm:cxn modelId="{86CA10C7-AB6E-49E1-B3D2-715EC2F49495}" type="presOf" srcId="{816B225A-6D9C-45A5-A08D-C6272DC2B9BE}" destId="{FB970023-0AD8-4257-9D69-0D38BBE98C0B}" srcOrd="0" destOrd="0" presId="urn:microsoft.com/office/officeart/2005/8/layout/default"/>
    <dgm:cxn modelId="{B38AE810-85BD-4F60-B45D-900350FF3474}"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ECAFC4B-0D2E-4F5E-A7A4-3733547CF168}"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3B7D39B6-BD4B-4FEF-82F2-EB1856548E45}" type="presOf" srcId="{40401B07-2BC1-43D1-990D-EA08A2E96199}" destId="{FFE1DB0B-A649-43C1-B7D2-CEF3FA2CA620}" srcOrd="0" destOrd="0" presId="urn:microsoft.com/office/officeart/2005/8/layout/default"/>
    <dgm:cxn modelId="{0B7CB9BB-0675-4957-B878-BDC7197142EC}" type="presOf" srcId="{719CC07F-E7E8-4D5D-812D-B4FE5927E5EE}" destId="{EF93FE5D-CECB-421C-A5E7-C8A146A6D18C}" srcOrd="0" destOrd="0" presId="urn:microsoft.com/office/officeart/2005/8/layout/default"/>
    <dgm:cxn modelId="{9BBA334D-9208-44F3-99FE-75C286D7352A}"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76CF25B7-8DD0-457E-8EF4-D3A76E8961EB}" type="presParOf" srcId="{FB970023-0AD8-4257-9D69-0D38BBE98C0B}" destId="{FFE1DB0B-A649-43C1-B7D2-CEF3FA2CA620}" srcOrd="0" destOrd="0" presId="urn:microsoft.com/office/officeart/2005/8/layout/default"/>
    <dgm:cxn modelId="{1830DB59-DDC9-4B2B-A6A4-B59E0639E597}" type="presParOf" srcId="{FB970023-0AD8-4257-9D69-0D38BBE98C0B}" destId="{2801E637-8C93-40BB-8D47-B379444342CD}" srcOrd="1" destOrd="0" presId="urn:microsoft.com/office/officeart/2005/8/layout/default"/>
    <dgm:cxn modelId="{D94F84BB-4D83-4377-A0CF-90C8B0479BFA}" type="presParOf" srcId="{FB970023-0AD8-4257-9D69-0D38BBE98C0B}" destId="{DE94FCB2-DC8D-4E9C-99AC-1B4A02F51ED1}" srcOrd="2" destOrd="0" presId="urn:microsoft.com/office/officeart/2005/8/layout/default"/>
    <dgm:cxn modelId="{2AE7FBD5-F94B-4031-B760-01AF3E58DF50}" type="presParOf" srcId="{FB970023-0AD8-4257-9D69-0D38BBE98C0B}" destId="{B79BEC52-4A3C-4665-948E-5AB634E4DDD1}" srcOrd="3" destOrd="0" presId="urn:microsoft.com/office/officeart/2005/8/layout/default"/>
    <dgm:cxn modelId="{BED7F07A-E15C-4C11-8AF9-4EB4D62FE129}" type="presParOf" srcId="{FB970023-0AD8-4257-9D69-0D38BBE98C0B}" destId="{9E71994E-CAF8-46B6-9D24-24B986C042F2}" srcOrd="4" destOrd="0" presId="urn:microsoft.com/office/officeart/2005/8/layout/default"/>
    <dgm:cxn modelId="{B06779A0-2332-4CFD-A841-34D9F4A74CE9}" type="presParOf" srcId="{FB970023-0AD8-4257-9D69-0D38BBE98C0B}" destId="{738F86CF-128D-470E-936B-6A3F88B3548B}" srcOrd="5" destOrd="0" presId="urn:microsoft.com/office/officeart/2005/8/layout/default"/>
    <dgm:cxn modelId="{380AF484-0123-435F-8A20-F72A125CDEC7}" type="presParOf" srcId="{FB970023-0AD8-4257-9D69-0D38BBE98C0B}" destId="{AB46F437-0746-4546-925E-0EB7C7D5DEEE}" srcOrd="6" destOrd="0" presId="urn:microsoft.com/office/officeart/2005/8/layout/default"/>
    <dgm:cxn modelId="{F413C40C-AAFA-4DE9-8267-114E4CF44EE5}" type="presParOf" srcId="{FB970023-0AD8-4257-9D69-0D38BBE98C0B}" destId="{DFB5A0A0-5AAF-4E7A-96E3-6AAED3E2A4DE}" srcOrd="7" destOrd="0" presId="urn:microsoft.com/office/officeart/2005/8/layout/default"/>
    <dgm:cxn modelId="{DB422FBA-4F92-483E-A313-34C1862A582D}" type="presParOf" srcId="{FB970023-0AD8-4257-9D69-0D38BBE98C0B}" destId="{EF93FE5D-CECB-421C-A5E7-C8A146A6D18C}" srcOrd="8" destOrd="0" presId="urn:microsoft.com/office/officeart/2005/8/layout/default"/>
    <dgm:cxn modelId="{57D24050-ED31-4B9C-9612-3B4CA415FD54}" type="presParOf" srcId="{FB970023-0AD8-4257-9D69-0D38BBE98C0B}" destId="{69C1F5B3-E374-4A16-AD71-1F7CD42FE451}" srcOrd="9" destOrd="0" presId="urn:microsoft.com/office/officeart/2005/8/layout/default"/>
    <dgm:cxn modelId="{177FC690-878B-47F5-8DD7-F178FFAFE8DD}"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08AC719E-C867-45B6-A6A3-E33D64510419}" type="presOf" srcId="{7B17B44F-FC52-4305-B7B4-359C8BB0CC78}" destId="{9E71994E-CAF8-46B6-9D24-24B986C042F2}" srcOrd="0" destOrd="0" presId="urn:microsoft.com/office/officeart/2005/8/layout/default"/>
    <dgm:cxn modelId="{CB9A65CA-15D4-4DA5-8C20-514AD4102451}" type="presOf" srcId="{40401B07-2BC1-43D1-990D-EA08A2E96199}" destId="{FFE1DB0B-A649-43C1-B7D2-CEF3FA2CA620}" srcOrd="0" destOrd="0" presId="urn:microsoft.com/office/officeart/2005/8/layout/default"/>
    <dgm:cxn modelId="{08268DB0-2216-471C-8387-A04C4F1DE8DF}" type="presOf" srcId="{032D3BBA-FECA-4A09-86B8-D22A26B2D692}" destId="{DE94FCB2-DC8D-4E9C-99AC-1B4A02F51ED1}" srcOrd="0" destOrd="0" presId="urn:microsoft.com/office/officeart/2005/8/layout/default"/>
    <dgm:cxn modelId="{D3971C80-D8F7-4EE1-8F8C-1ABBC2ED158C}" type="presOf" srcId="{719CC07F-E7E8-4D5D-812D-B4FE5927E5EE}" destId="{EF93FE5D-CECB-421C-A5E7-C8A146A6D18C}" srcOrd="0" destOrd="0" presId="urn:microsoft.com/office/officeart/2005/8/layout/default"/>
    <dgm:cxn modelId="{6FAB768E-42CF-400B-90A9-7341DE3CB7EE}" type="presOf" srcId="{62B35D10-1538-4D55-950A-2A2BA79ABB01}" destId="{4872DE25-18B2-4051-AC2E-50E8F9E547B9}"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6A1762DF-7C29-4A0A-8748-CEA318AD2CB0}" srcId="{816B225A-6D9C-45A5-A08D-C6272DC2B9BE}" destId="{40401B07-2BC1-43D1-990D-EA08A2E96199}" srcOrd="0" destOrd="0" parTransId="{7810A5FF-DD0E-4847-BB51-CCA58505CB3C}" sibTransId="{87D7B1F8-6123-41EB-9EE4-4365B501F819}"/>
    <dgm:cxn modelId="{050851E5-7985-4624-BFA0-E63890E07C3D}" srcId="{816B225A-6D9C-45A5-A08D-C6272DC2B9BE}" destId="{62B35D10-1538-4D55-950A-2A2BA79ABB01}" srcOrd="5" destOrd="0" parTransId="{3B7949E4-2C6C-4147-8E77-B67B75755B1D}" sibTransId="{14D47D6F-6546-446B-AE47-30FEAA7CBE24}"/>
    <dgm:cxn modelId="{40384234-1FAE-4BE7-B0C0-2AA655424E71}" type="presOf" srcId="{A8173AC5-747C-4629-AFDD-A87911240C17}" destId="{AB46F437-0746-4546-925E-0EB7C7D5DEEE}" srcOrd="0" destOrd="0" presId="urn:microsoft.com/office/officeart/2005/8/layout/default"/>
    <dgm:cxn modelId="{61A04791-B343-455A-ADC9-1EE2D917C0E0}" type="presOf" srcId="{816B225A-6D9C-45A5-A08D-C6272DC2B9BE}" destId="{FB970023-0AD8-4257-9D69-0D38BBE98C0B}" srcOrd="0" destOrd="0" presId="urn:microsoft.com/office/officeart/2005/8/layout/default"/>
    <dgm:cxn modelId="{BA58AEDC-CB15-46EA-950E-6EABE08FC003}" type="presParOf" srcId="{FB970023-0AD8-4257-9D69-0D38BBE98C0B}" destId="{FFE1DB0B-A649-43C1-B7D2-CEF3FA2CA620}" srcOrd="0" destOrd="0" presId="urn:microsoft.com/office/officeart/2005/8/layout/default"/>
    <dgm:cxn modelId="{32C3C639-55E7-4C7E-BAB5-817939CF4A7F}" type="presParOf" srcId="{FB970023-0AD8-4257-9D69-0D38BBE98C0B}" destId="{2801E637-8C93-40BB-8D47-B379444342CD}" srcOrd="1" destOrd="0" presId="urn:microsoft.com/office/officeart/2005/8/layout/default"/>
    <dgm:cxn modelId="{C9C1A3CD-3231-434F-84A8-A237AD3B72D1}" type="presParOf" srcId="{FB970023-0AD8-4257-9D69-0D38BBE98C0B}" destId="{DE94FCB2-DC8D-4E9C-99AC-1B4A02F51ED1}" srcOrd="2" destOrd="0" presId="urn:microsoft.com/office/officeart/2005/8/layout/default"/>
    <dgm:cxn modelId="{9DF79A02-C4A3-41CF-B36E-CBC11D48D7AE}" type="presParOf" srcId="{FB970023-0AD8-4257-9D69-0D38BBE98C0B}" destId="{B79BEC52-4A3C-4665-948E-5AB634E4DDD1}" srcOrd="3" destOrd="0" presId="urn:microsoft.com/office/officeart/2005/8/layout/default"/>
    <dgm:cxn modelId="{F59CE609-2890-42A2-B6F4-239D31E89BA0}" type="presParOf" srcId="{FB970023-0AD8-4257-9D69-0D38BBE98C0B}" destId="{9E71994E-CAF8-46B6-9D24-24B986C042F2}" srcOrd="4" destOrd="0" presId="urn:microsoft.com/office/officeart/2005/8/layout/default"/>
    <dgm:cxn modelId="{76A26F0B-E6C1-4E1E-80CC-6BAAE972BF00}" type="presParOf" srcId="{FB970023-0AD8-4257-9D69-0D38BBE98C0B}" destId="{738F86CF-128D-470E-936B-6A3F88B3548B}" srcOrd="5" destOrd="0" presId="urn:microsoft.com/office/officeart/2005/8/layout/default"/>
    <dgm:cxn modelId="{B332BD0F-D212-4F74-9E6B-6B2E1AC950AD}" type="presParOf" srcId="{FB970023-0AD8-4257-9D69-0D38BBE98C0B}" destId="{AB46F437-0746-4546-925E-0EB7C7D5DEEE}" srcOrd="6" destOrd="0" presId="urn:microsoft.com/office/officeart/2005/8/layout/default"/>
    <dgm:cxn modelId="{A6E48CAE-1DEC-4399-BFAF-DBAEFEFF4A1D}" type="presParOf" srcId="{FB970023-0AD8-4257-9D69-0D38BBE98C0B}" destId="{DFB5A0A0-5AAF-4E7A-96E3-6AAED3E2A4DE}" srcOrd="7" destOrd="0" presId="urn:microsoft.com/office/officeart/2005/8/layout/default"/>
    <dgm:cxn modelId="{1C7292DD-4374-49D0-B3F2-4EC6E17D1A55}" type="presParOf" srcId="{FB970023-0AD8-4257-9D69-0D38BBE98C0B}" destId="{EF93FE5D-CECB-421C-A5E7-C8A146A6D18C}" srcOrd="8" destOrd="0" presId="urn:microsoft.com/office/officeart/2005/8/layout/default"/>
    <dgm:cxn modelId="{A863A2EF-9D0D-42B9-87B7-2CD9D752BB07}" type="presParOf" srcId="{FB970023-0AD8-4257-9D69-0D38BBE98C0B}" destId="{69C1F5B3-E374-4A16-AD71-1F7CD42FE451}" srcOrd="9" destOrd="0" presId="urn:microsoft.com/office/officeart/2005/8/layout/default"/>
    <dgm:cxn modelId="{33C0E119-303F-433C-9873-A8EEFE369539}"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943A88FB-C14C-4EB6-886E-244E63827F68}"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7363EC10-E35D-4766-8C0C-1726E4ABDE59}" type="presOf" srcId="{7B17B44F-FC52-4305-B7B4-359C8BB0CC78}" destId="{9E71994E-CAF8-46B6-9D24-24B986C042F2}" srcOrd="0" destOrd="0" presId="urn:microsoft.com/office/officeart/2005/8/layout/default"/>
    <dgm:cxn modelId="{B41366EC-2260-4894-AEFD-E7811CDE52F4}" type="presOf" srcId="{032D3BBA-FECA-4A09-86B8-D22A26B2D692}" destId="{DE94FCB2-DC8D-4E9C-99AC-1B4A02F51ED1}" srcOrd="0" destOrd="0" presId="urn:microsoft.com/office/officeart/2005/8/layout/default"/>
    <dgm:cxn modelId="{57953E57-17FB-45F8-9878-72565A4C8F23}" type="presOf" srcId="{62B35D10-1538-4D55-950A-2A2BA79ABB01}" destId="{4872DE25-18B2-4051-AC2E-50E8F9E547B9}" srcOrd="0" destOrd="0" presId="urn:microsoft.com/office/officeart/2005/8/layout/default"/>
    <dgm:cxn modelId="{C15030EE-3077-48E2-B36A-4FFE6210D499}"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C87389D-94FE-4A5C-8441-955C48DE1A9C}" type="presOf" srcId="{40401B07-2BC1-43D1-990D-EA08A2E96199}" destId="{FFE1DB0B-A649-43C1-B7D2-CEF3FA2CA620}" srcOrd="0" destOrd="0" presId="urn:microsoft.com/office/officeart/2005/8/layout/default"/>
    <dgm:cxn modelId="{20428DB8-0AFA-4D8C-8784-0A1805F76F8A}"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C617C856-3132-4EE5-AC43-5BA4BEE4B035}" type="presParOf" srcId="{FB970023-0AD8-4257-9D69-0D38BBE98C0B}" destId="{FFE1DB0B-A649-43C1-B7D2-CEF3FA2CA620}" srcOrd="0" destOrd="0" presId="urn:microsoft.com/office/officeart/2005/8/layout/default"/>
    <dgm:cxn modelId="{D084C056-D0D9-4848-B468-2ABE10E4D83D}" type="presParOf" srcId="{FB970023-0AD8-4257-9D69-0D38BBE98C0B}" destId="{2801E637-8C93-40BB-8D47-B379444342CD}" srcOrd="1" destOrd="0" presId="urn:microsoft.com/office/officeart/2005/8/layout/default"/>
    <dgm:cxn modelId="{C225DE33-6535-49D8-860F-B67B4DC9A6C5}" type="presParOf" srcId="{FB970023-0AD8-4257-9D69-0D38BBE98C0B}" destId="{DE94FCB2-DC8D-4E9C-99AC-1B4A02F51ED1}" srcOrd="2" destOrd="0" presId="urn:microsoft.com/office/officeart/2005/8/layout/default"/>
    <dgm:cxn modelId="{B1DD0161-CA90-4E9C-8279-1CA82794EE71}" type="presParOf" srcId="{FB970023-0AD8-4257-9D69-0D38BBE98C0B}" destId="{B79BEC52-4A3C-4665-948E-5AB634E4DDD1}" srcOrd="3" destOrd="0" presId="urn:microsoft.com/office/officeart/2005/8/layout/default"/>
    <dgm:cxn modelId="{F9A5A495-9A37-468C-8272-C891AE8605DC}" type="presParOf" srcId="{FB970023-0AD8-4257-9D69-0D38BBE98C0B}" destId="{9E71994E-CAF8-46B6-9D24-24B986C042F2}" srcOrd="4" destOrd="0" presId="urn:microsoft.com/office/officeart/2005/8/layout/default"/>
    <dgm:cxn modelId="{DDAB0568-EB92-4729-B009-05BD843F7CC5}" type="presParOf" srcId="{FB970023-0AD8-4257-9D69-0D38BBE98C0B}" destId="{738F86CF-128D-470E-936B-6A3F88B3548B}" srcOrd="5" destOrd="0" presId="urn:microsoft.com/office/officeart/2005/8/layout/default"/>
    <dgm:cxn modelId="{1B232BC0-D6B3-4A1F-BE96-6AA412CB0978}" type="presParOf" srcId="{FB970023-0AD8-4257-9D69-0D38BBE98C0B}" destId="{AB46F437-0746-4546-925E-0EB7C7D5DEEE}" srcOrd="6" destOrd="0" presId="urn:microsoft.com/office/officeart/2005/8/layout/default"/>
    <dgm:cxn modelId="{16196953-E4AD-4EF3-B2A2-55094CA72A9B}" type="presParOf" srcId="{FB970023-0AD8-4257-9D69-0D38BBE98C0B}" destId="{DFB5A0A0-5AAF-4E7A-96E3-6AAED3E2A4DE}" srcOrd="7" destOrd="0" presId="urn:microsoft.com/office/officeart/2005/8/layout/default"/>
    <dgm:cxn modelId="{5A9B77D2-E6F5-424B-9C32-EF262DD1D0AC}" type="presParOf" srcId="{FB970023-0AD8-4257-9D69-0D38BBE98C0B}" destId="{EF93FE5D-CECB-421C-A5E7-C8A146A6D18C}" srcOrd="8" destOrd="0" presId="urn:microsoft.com/office/officeart/2005/8/layout/default"/>
    <dgm:cxn modelId="{DC89C427-B326-4655-AE27-C5B6901AFFCF}" type="presParOf" srcId="{FB970023-0AD8-4257-9D69-0D38BBE98C0B}" destId="{69C1F5B3-E374-4A16-AD71-1F7CD42FE451}" srcOrd="9" destOrd="0" presId="urn:microsoft.com/office/officeart/2005/8/layout/default"/>
    <dgm:cxn modelId="{321D6ABC-CE5C-46E8-9AAF-258AE1BE67E1}"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6612B1D5-404F-4388-A265-253EF425205D}" type="presOf" srcId="{40401B07-2BC1-43D1-990D-EA08A2E96199}" destId="{FFE1DB0B-A649-43C1-B7D2-CEF3FA2CA620}" srcOrd="0" destOrd="0" presId="urn:microsoft.com/office/officeart/2005/8/layout/default"/>
    <dgm:cxn modelId="{9C6BE562-9C05-4D9D-8241-6DB993C9E245}" type="presOf" srcId="{719CC07F-E7E8-4D5D-812D-B4FE5927E5EE}" destId="{EF93FE5D-CECB-421C-A5E7-C8A146A6D18C}" srcOrd="0" destOrd="0" presId="urn:microsoft.com/office/officeart/2005/8/layout/default"/>
    <dgm:cxn modelId="{6A2EA473-93F1-4043-A208-EA521626E8B4}" type="presOf" srcId="{032D3BBA-FECA-4A09-86B8-D22A26B2D692}" destId="{DE94FCB2-DC8D-4E9C-99AC-1B4A02F51ED1}" srcOrd="0" destOrd="0" presId="urn:microsoft.com/office/officeart/2005/8/layout/default"/>
    <dgm:cxn modelId="{0D4F00CA-BF38-46E7-826D-7530F49C331D}"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02425892-024F-46B6-835B-F1887FB96B02}"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7B8F0DC8-E73C-4FCC-BCC4-80E17DA2315D}" type="presOf" srcId="{816B225A-6D9C-45A5-A08D-C6272DC2B9BE}" destId="{FB970023-0AD8-4257-9D69-0D38BBE98C0B}" srcOrd="0" destOrd="0" presId="urn:microsoft.com/office/officeart/2005/8/layout/default"/>
    <dgm:cxn modelId="{EE79B733-62E8-4567-953F-3E47A8F8EC17}" type="presOf" srcId="{7B17B44F-FC52-4305-B7B4-359C8BB0CC78}" destId="{9E71994E-CAF8-46B6-9D24-24B986C042F2}" srcOrd="0" destOrd="0" presId="urn:microsoft.com/office/officeart/2005/8/layout/default"/>
    <dgm:cxn modelId="{F72CCBC5-8C6A-4987-AA40-9680CFF8873A}" type="presParOf" srcId="{FB970023-0AD8-4257-9D69-0D38BBE98C0B}" destId="{FFE1DB0B-A649-43C1-B7D2-CEF3FA2CA620}" srcOrd="0" destOrd="0" presId="urn:microsoft.com/office/officeart/2005/8/layout/default"/>
    <dgm:cxn modelId="{069C51D8-E93E-46DF-BB9D-B3FC001C88B8}" type="presParOf" srcId="{FB970023-0AD8-4257-9D69-0D38BBE98C0B}" destId="{2801E637-8C93-40BB-8D47-B379444342CD}" srcOrd="1" destOrd="0" presId="urn:microsoft.com/office/officeart/2005/8/layout/default"/>
    <dgm:cxn modelId="{6E70B1AF-5731-4442-A405-1618713B240A}" type="presParOf" srcId="{FB970023-0AD8-4257-9D69-0D38BBE98C0B}" destId="{DE94FCB2-DC8D-4E9C-99AC-1B4A02F51ED1}" srcOrd="2" destOrd="0" presId="urn:microsoft.com/office/officeart/2005/8/layout/default"/>
    <dgm:cxn modelId="{4C2DDF9F-D3D2-4637-AB5A-DDDF1584210B}" type="presParOf" srcId="{FB970023-0AD8-4257-9D69-0D38BBE98C0B}" destId="{B79BEC52-4A3C-4665-948E-5AB634E4DDD1}" srcOrd="3" destOrd="0" presId="urn:microsoft.com/office/officeart/2005/8/layout/default"/>
    <dgm:cxn modelId="{D1781C02-533A-491A-8FBE-A97845F7F276}" type="presParOf" srcId="{FB970023-0AD8-4257-9D69-0D38BBE98C0B}" destId="{9E71994E-CAF8-46B6-9D24-24B986C042F2}" srcOrd="4" destOrd="0" presId="urn:microsoft.com/office/officeart/2005/8/layout/default"/>
    <dgm:cxn modelId="{73451A5F-B307-466C-B6CB-6C4230A091E0}" type="presParOf" srcId="{FB970023-0AD8-4257-9D69-0D38BBE98C0B}" destId="{738F86CF-128D-470E-936B-6A3F88B3548B}" srcOrd="5" destOrd="0" presId="urn:microsoft.com/office/officeart/2005/8/layout/default"/>
    <dgm:cxn modelId="{03F3AE3D-18C1-4442-AA0D-AA02D48D7A0E}" type="presParOf" srcId="{FB970023-0AD8-4257-9D69-0D38BBE98C0B}" destId="{AB46F437-0746-4546-925E-0EB7C7D5DEEE}" srcOrd="6" destOrd="0" presId="urn:microsoft.com/office/officeart/2005/8/layout/default"/>
    <dgm:cxn modelId="{4164F7AF-CD16-4934-8938-2DD90E14D14B}" type="presParOf" srcId="{FB970023-0AD8-4257-9D69-0D38BBE98C0B}" destId="{DFB5A0A0-5AAF-4E7A-96E3-6AAED3E2A4DE}" srcOrd="7" destOrd="0" presId="urn:microsoft.com/office/officeart/2005/8/layout/default"/>
    <dgm:cxn modelId="{4EA4B353-5832-4057-A9AF-C9B783AB98C5}" type="presParOf" srcId="{FB970023-0AD8-4257-9D69-0D38BBE98C0B}" destId="{EF93FE5D-CECB-421C-A5E7-C8A146A6D18C}" srcOrd="8" destOrd="0" presId="urn:microsoft.com/office/officeart/2005/8/layout/default"/>
    <dgm:cxn modelId="{6C5F1018-8837-4A59-9112-4B7F93BD010C}" type="presParOf" srcId="{FB970023-0AD8-4257-9D69-0D38BBE98C0B}" destId="{69C1F5B3-E374-4A16-AD71-1F7CD42FE451}" srcOrd="9" destOrd="0" presId="urn:microsoft.com/office/officeart/2005/8/layout/default"/>
    <dgm:cxn modelId="{790517FC-CA11-400A-A81C-CCE2610988E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D554995-3F57-42B1-9D9E-A202BCDC7966}" type="presOf" srcId="{62B35D10-1538-4D55-950A-2A2BA79ABB01}" destId="{4872DE25-18B2-4051-AC2E-50E8F9E547B9}" srcOrd="0" destOrd="0" presId="urn:microsoft.com/office/officeart/2005/8/layout/default"/>
    <dgm:cxn modelId="{3A8532DF-E26D-4BD1-A5FE-51E32A8D27E2}" type="presOf" srcId="{719CC07F-E7E8-4D5D-812D-B4FE5927E5EE}" destId="{EF93FE5D-CECB-421C-A5E7-C8A146A6D18C}" srcOrd="0" destOrd="0" presId="urn:microsoft.com/office/officeart/2005/8/layout/default"/>
    <dgm:cxn modelId="{B155AF0D-F88D-45DA-A25B-18EB497CDF70}" type="presOf" srcId="{40401B07-2BC1-43D1-990D-EA08A2E96199}" destId="{FFE1DB0B-A649-43C1-B7D2-CEF3FA2CA620}" srcOrd="0" destOrd="0" presId="urn:microsoft.com/office/officeart/2005/8/layout/default"/>
    <dgm:cxn modelId="{F303C4AC-4E51-487A-85B8-C26ADA306635}"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058D9829-4F11-41E4-966E-C4300A84BCB1}" type="presOf" srcId="{032D3BBA-FECA-4A09-86B8-D22A26B2D692}" destId="{DE94FCB2-DC8D-4E9C-99AC-1B4A02F51ED1}" srcOrd="0" destOrd="0" presId="urn:microsoft.com/office/officeart/2005/8/layout/default"/>
    <dgm:cxn modelId="{05A4C2D9-E075-4A21-BA3C-8E2236FC1B2B}" type="presOf" srcId="{816B225A-6D9C-45A5-A08D-C6272DC2B9BE}" destId="{FB970023-0AD8-4257-9D69-0D38BBE98C0B}" srcOrd="0" destOrd="0" presId="urn:microsoft.com/office/officeart/2005/8/layout/default"/>
    <dgm:cxn modelId="{7EBE32A2-D610-44A7-AC51-D92CDFA18D8C}"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1DA20BBC-A5C5-4E8F-8627-433B3BE1BDEB}" type="presParOf" srcId="{FB970023-0AD8-4257-9D69-0D38BBE98C0B}" destId="{FFE1DB0B-A649-43C1-B7D2-CEF3FA2CA620}" srcOrd="0" destOrd="0" presId="urn:microsoft.com/office/officeart/2005/8/layout/default"/>
    <dgm:cxn modelId="{92ED1BED-5807-4F5D-8E8F-DDA432AF4B9D}" type="presParOf" srcId="{FB970023-0AD8-4257-9D69-0D38BBE98C0B}" destId="{2801E637-8C93-40BB-8D47-B379444342CD}" srcOrd="1" destOrd="0" presId="urn:microsoft.com/office/officeart/2005/8/layout/default"/>
    <dgm:cxn modelId="{784B6C53-789A-40FA-920C-16F75CF2F7F5}" type="presParOf" srcId="{FB970023-0AD8-4257-9D69-0D38BBE98C0B}" destId="{DE94FCB2-DC8D-4E9C-99AC-1B4A02F51ED1}" srcOrd="2" destOrd="0" presId="urn:microsoft.com/office/officeart/2005/8/layout/default"/>
    <dgm:cxn modelId="{E4ACE65B-F297-4D71-A6AA-132D57D9CEAB}" type="presParOf" srcId="{FB970023-0AD8-4257-9D69-0D38BBE98C0B}" destId="{B79BEC52-4A3C-4665-948E-5AB634E4DDD1}" srcOrd="3" destOrd="0" presId="urn:microsoft.com/office/officeart/2005/8/layout/default"/>
    <dgm:cxn modelId="{B4FD2375-2596-4173-A277-72EC97D05ECE}" type="presParOf" srcId="{FB970023-0AD8-4257-9D69-0D38BBE98C0B}" destId="{9E71994E-CAF8-46B6-9D24-24B986C042F2}" srcOrd="4" destOrd="0" presId="urn:microsoft.com/office/officeart/2005/8/layout/default"/>
    <dgm:cxn modelId="{53860408-FC89-479C-91AD-6BAFD82E7658}" type="presParOf" srcId="{FB970023-0AD8-4257-9D69-0D38BBE98C0B}" destId="{738F86CF-128D-470E-936B-6A3F88B3548B}" srcOrd="5" destOrd="0" presId="urn:microsoft.com/office/officeart/2005/8/layout/default"/>
    <dgm:cxn modelId="{3EDF77B6-E938-4C29-9239-D73B58F31F1D}" type="presParOf" srcId="{FB970023-0AD8-4257-9D69-0D38BBE98C0B}" destId="{AB46F437-0746-4546-925E-0EB7C7D5DEEE}" srcOrd="6" destOrd="0" presId="urn:microsoft.com/office/officeart/2005/8/layout/default"/>
    <dgm:cxn modelId="{52B07206-6057-4E88-BF10-769B0C9F5A5B}" type="presParOf" srcId="{FB970023-0AD8-4257-9D69-0D38BBE98C0B}" destId="{DFB5A0A0-5AAF-4E7A-96E3-6AAED3E2A4DE}" srcOrd="7" destOrd="0" presId="urn:microsoft.com/office/officeart/2005/8/layout/default"/>
    <dgm:cxn modelId="{4B54D5EB-023F-4DC9-9785-32896DC0DBCC}" type="presParOf" srcId="{FB970023-0AD8-4257-9D69-0D38BBE98C0B}" destId="{EF93FE5D-CECB-421C-A5E7-C8A146A6D18C}" srcOrd="8" destOrd="0" presId="urn:microsoft.com/office/officeart/2005/8/layout/default"/>
    <dgm:cxn modelId="{F8335AB9-4454-4CB5-8A87-7BA85ADEBAAB}" type="presParOf" srcId="{FB970023-0AD8-4257-9D69-0D38BBE98C0B}" destId="{69C1F5B3-E374-4A16-AD71-1F7CD42FE451}" srcOrd="9" destOrd="0" presId="urn:microsoft.com/office/officeart/2005/8/layout/default"/>
    <dgm:cxn modelId="{AA958627-ED27-418D-9031-C9E1661CF5F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A12F1D1-2BC4-4C26-A9AB-287AD1BFFFFB}"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1D10406C-1073-404B-B8BB-58A6DC5F4204}" type="presOf" srcId="{719CC07F-E7E8-4D5D-812D-B4FE5927E5EE}" destId="{EF93FE5D-CECB-421C-A5E7-C8A146A6D18C}" srcOrd="0" destOrd="0" presId="urn:microsoft.com/office/officeart/2005/8/layout/default"/>
    <dgm:cxn modelId="{11DF9556-5E3C-4786-8942-C34312A3D2A6}"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2A33C98B-DF41-4990-9438-D98BE6A575F4}" type="presOf" srcId="{62B35D10-1538-4D55-950A-2A2BA79ABB01}" destId="{4872DE25-18B2-4051-AC2E-50E8F9E547B9}"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7BC2CC56-62FB-4C95-81D9-B81D927469DA}" type="presOf" srcId="{40401B07-2BC1-43D1-990D-EA08A2E96199}" destId="{FFE1DB0B-A649-43C1-B7D2-CEF3FA2CA620}" srcOrd="0" destOrd="0" presId="urn:microsoft.com/office/officeart/2005/8/layout/default"/>
    <dgm:cxn modelId="{1D38B2F3-3A75-48A1-8901-03E19EC5AD0A}" type="presOf" srcId="{032D3BBA-FECA-4A09-86B8-D22A26B2D692}" destId="{DE94FCB2-DC8D-4E9C-99AC-1B4A02F51ED1}"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77D0A159-2BA0-4DA6-A9CD-704A20CCF1F1}" type="presOf" srcId="{816B225A-6D9C-45A5-A08D-C6272DC2B9BE}" destId="{FB970023-0AD8-4257-9D69-0D38BBE98C0B}" srcOrd="0" destOrd="0" presId="urn:microsoft.com/office/officeart/2005/8/layout/default"/>
    <dgm:cxn modelId="{FA97D19C-8238-4E2C-99E0-F642DDF2F130}" type="presParOf" srcId="{FB970023-0AD8-4257-9D69-0D38BBE98C0B}" destId="{FFE1DB0B-A649-43C1-B7D2-CEF3FA2CA620}" srcOrd="0" destOrd="0" presId="urn:microsoft.com/office/officeart/2005/8/layout/default"/>
    <dgm:cxn modelId="{20BBCB28-7ABF-4C83-8E1D-B41D80DED9A8}" type="presParOf" srcId="{FB970023-0AD8-4257-9D69-0D38BBE98C0B}" destId="{2801E637-8C93-40BB-8D47-B379444342CD}" srcOrd="1" destOrd="0" presId="urn:microsoft.com/office/officeart/2005/8/layout/default"/>
    <dgm:cxn modelId="{E7A34BDB-B548-4F02-AE3A-F77B7B54A182}" type="presParOf" srcId="{FB970023-0AD8-4257-9D69-0D38BBE98C0B}" destId="{DE94FCB2-DC8D-4E9C-99AC-1B4A02F51ED1}" srcOrd="2" destOrd="0" presId="urn:microsoft.com/office/officeart/2005/8/layout/default"/>
    <dgm:cxn modelId="{366A0519-D48C-4743-AF35-F27E9D10B6ED}" type="presParOf" srcId="{FB970023-0AD8-4257-9D69-0D38BBE98C0B}" destId="{B79BEC52-4A3C-4665-948E-5AB634E4DDD1}" srcOrd="3" destOrd="0" presId="urn:microsoft.com/office/officeart/2005/8/layout/default"/>
    <dgm:cxn modelId="{70AEA32B-37AB-4836-8115-5C5C692E9F78}" type="presParOf" srcId="{FB970023-0AD8-4257-9D69-0D38BBE98C0B}" destId="{9E71994E-CAF8-46B6-9D24-24B986C042F2}" srcOrd="4" destOrd="0" presId="urn:microsoft.com/office/officeart/2005/8/layout/default"/>
    <dgm:cxn modelId="{7AC4C9E0-CB5C-488C-B11D-CE0411357E82}" type="presParOf" srcId="{FB970023-0AD8-4257-9D69-0D38BBE98C0B}" destId="{738F86CF-128D-470E-936B-6A3F88B3548B}" srcOrd="5" destOrd="0" presId="urn:microsoft.com/office/officeart/2005/8/layout/default"/>
    <dgm:cxn modelId="{510B8A0F-DF69-42B2-9160-9963168ABCF6}" type="presParOf" srcId="{FB970023-0AD8-4257-9D69-0D38BBE98C0B}" destId="{AB46F437-0746-4546-925E-0EB7C7D5DEEE}" srcOrd="6" destOrd="0" presId="urn:microsoft.com/office/officeart/2005/8/layout/default"/>
    <dgm:cxn modelId="{0B28CE71-EDDC-469A-9F99-203405F457BA}" type="presParOf" srcId="{FB970023-0AD8-4257-9D69-0D38BBE98C0B}" destId="{DFB5A0A0-5AAF-4E7A-96E3-6AAED3E2A4DE}" srcOrd="7" destOrd="0" presId="urn:microsoft.com/office/officeart/2005/8/layout/default"/>
    <dgm:cxn modelId="{12D8AAAF-62F6-467E-9E6A-A4305BCDD724}" type="presParOf" srcId="{FB970023-0AD8-4257-9D69-0D38BBE98C0B}" destId="{EF93FE5D-CECB-421C-A5E7-C8A146A6D18C}" srcOrd="8" destOrd="0" presId="urn:microsoft.com/office/officeart/2005/8/layout/default"/>
    <dgm:cxn modelId="{66E612FB-4D64-463E-84CD-C316E93A8E96}" type="presParOf" srcId="{FB970023-0AD8-4257-9D69-0D38BBE98C0B}" destId="{69C1F5B3-E374-4A16-AD71-1F7CD42FE451}" srcOrd="9" destOrd="0" presId="urn:microsoft.com/office/officeart/2005/8/layout/default"/>
    <dgm:cxn modelId="{A0EAFA3E-8DE1-4AA2-AAE5-6B445C109B55}"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6B2BAADA-8217-45B0-B188-7385928EB8DA}"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F1225993-8C07-48D8-845B-A86176C1A401}" type="presOf" srcId="{816B225A-6D9C-45A5-A08D-C6272DC2B9BE}" destId="{FB970023-0AD8-4257-9D69-0D38BBE98C0B}"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8928373E-3445-4798-A4DC-1CA3DEDF5FD8}" type="presOf" srcId="{032D3BBA-FECA-4A09-86B8-D22A26B2D692}" destId="{DE94FCB2-DC8D-4E9C-99AC-1B4A02F51ED1}" srcOrd="0" destOrd="0" presId="urn:microsoft.com/office/officeart/2005/8/layout/default"/>
    <dgm:cxn modelId="{C224920D-B08F-405D-BE02-749D27221495}" type="presOf" srcId="{7B17B44F-FC52-4305-B7B4-359C8BB0CC78}" destId="{9E71994E-CAF8-46B6-9D24-24B986C042F2}" srcOrd="0" destOrd="0" presId="urn:microsoft.com/office/officeart/2005/8/layout/default"/>
    <dgm:cxn modelId="{A9426027-A6CE-49B9-8731-5D4E221DF22F}"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C318AAE7-64C2-40D9-8294-CBACE05FA55D}" type="presOf" srcId="{719CC07F-E7E8-4D5D-812D-B4FE5927E5EE}" destId="{EF93FE5D-CECB-421C-A5E7-C8A146A6D18C}"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219E8D82-B6AA-4035-B408-F1452D997DBF}"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2F1CF7BF-23A0-446A-85FA-A5F355D77F51}" type="presParOf" srcId="{FB970023-0AD8-4257-9D69-0D38BBE98C0B}" destId="{FFE1DB0B-A649-43C1-B7D2-CEF3FA2CA620}" srcOrd="0" destOrd="0" presId="urn:microsoft.com/office/officeart/2005/8/layout/default"/>
    <dgm:cxn modelId="{36F631D0-98E4-4175-8394-4B92F81B4353}" type="presParOf" srcId="{FB970023-0AD8-4257-9D69-0D38BBE98C0B}" destId="{2801E637-8C93-40BB-8D47-B379444342CD}" srcOrd="1" destOrd="0" presId="urn:microsoft.com/office/officeart/2005/8/layout/default"/>
    <dgm:cxn modelId="{8376FD60-FB1D-4064-88EA-6271F58C63BF}" type="presParOf" srcId="{FB970023-0AD8-4257-9D69-0D38BBE98C0B}" destId="{DE94FCB2-DC8D-4E9C-99AC-1B4A02F51ED1}" srcOrd="2" destOrd="0" presId="urn:microsoft.com/office/officeart/2005/8/layout/default"/>
    <dgm:cxn modelId="{9FE04D61-BD47-4D03-BCB7-4AA88B24C095}" type="presParOf" srcId="{FB970023-0AD8-4257-9D69-0D38BBE98C0B}" destId="{B79BEC52-4A3C-4665-948E-5AB634E4DDD1}" srcOrd="3" destOrd="0" presId="urn:microsoft.com/office/officeart/2005/8/layout/default"/>
    <dgm:cxn modelId="{D5353281-9197-418C-8349-D56D814F1DCE}" type="presParOf" srcId="{FB970023-0AD8-4257-9D69-0D38BBE98C0B}" destId="{9E71994E-CAF8-46B6-9D24-24B986C042F2}" srcOrd="4" destOrd="0" presId="urn:microsoft.com/office/officeart/2005/8/layout/default"/>
    <dgm:cxn modelId="{C5ECC9E5-F87D-4506-AB26-7766A0C2F216}" type="presParOf" srcId="{FB970023-0AD8-4257-9D69-0D38BBE98C0B}" destId="{738F86CF-128D-470E-936B-6A3F88B3548B}" srcOrd="5" destOrd="0" presId="urn:microsoft.com/office/officeart/2005/8/layout/default"/>
    <dgm:cxn modelId="{F615E034-0728-4397-8637-C4E77091D62B}" type="presParOf" srcId="{FB970023-0AD8-4257-9D69-0D38BBE98C0B}" destId="{AB46F437-0746-4546-925E-0EB7C7D5DEEE}" srcOrd="6" destOrd="0" presId="urn:microsoft.com/office/officeart/2005/8/layout/default"/>
    <dgm:cxn modelId="{2DC59665-F635-4E1D-8BDB-AD6CB2CF7B8F}" type="presParOf" srcId="{FB970023-0AD8-4257-9D69-0D38BBE98C0B}" destId="{DFB5A0A0-5AAF-4E7A-96E3-6AAED3E2A4DE}" srcOrd="7" destOrd="0" presId="urn:microsoft.com/office/officeart/2005/8/layout/default"/>
    <dgm:cxn modelId="{AB5C173A-6A1C-4633-9923-B63C6FFC5DF9}" type="presParOf" srcId="{FB970023-0AD8-4257-9D69-0D38BBE98C0B}" destId="{EF93FE5D-CECB-421C-A5E7-C8A146A6D18C}" srcOrd="8" destOrd="0" presId="urn:microsoft.com/office/officeart/2005/8/layout/default"/>
    <dgm:cxn modelId="{37E646AA-3CD7-42C7-B999-7CAFF9511998}" type="presParOf" srcId="{FB970023-0AD8-4257-9D69-0D38BBE98C0B}" destId="{69C1F5B3-E374-4A16-AD71-1F7CD42FE451}" srcOrd="9" destOrd="0" presId="urn:microsoft.com/office/officeart/2005/8/layout/default"/>
    <dgm:cxn modelId="{2FB93005-89AC-4FB9-AF30-A8F476EEAC0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E8C2D544-CC21-4FA7-95A1-B1127EB0A7E9}" type="presOf" srcId="{816B225A-6D9C-45A5-A08D-C6272DC2B9BE}" destId="{FB970023-0AD8-4257-9D69-0D38BBE98C0B}" srcOrd="0" destOrd="0" presId="urn:microsoft.com/office/officeart/2005/8/layout/default"/>
    <dgm:cxn modelId="{521B534F-B6C8-413E-90E2-C18384835CE4}" type="presOf" srcId="{719CC07F-E7E8-4D5D-812D-B4FE5927E5EE}" destId="{EF93FE5D-CECB-421C-A5E7-C8A146A6D18C}"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45DD209A-299B-499C-BFBA-FD39EF487807}" type="presOf" srcId="{A8173AC5-747C-4629-AFDD-A87911240C17}" destId="{AB46F437-0746-4546-925E-0EB7C7D5DEEE}" srcOrd="0" destOrd="0" presId="urn:microsoft.com/office/officeart/2005/8/layout/default"/>
    <dgm:cxn modelId="{F7B3EC0E-4F12-488B-9B87-6D6B99C4605E}" type="presOf" srcId="{7B17B44F-FC52-4305-B7B4-359C8BB0CC78}" destId="{9E71994E-CAF8-46B6-9D24-24B986C042F2}" srcOrd="0" destOrd="0" presId="urn:microsoft.com/office/officeart/2005/8/layout/default"/>
    <dgm:cxn modelId="{6CEF48E0-663E-4248-A18C-1A40F25A7E2E}"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DE91CCB4-187B-45A6-A4CF-666F7AA17557}" type="presOf" srcId="{032D3BBA-FECA-4A09-86B8-D22A26B2D692}" destId="{DE94FCB2-DC8D-4E9C-99AC-1B4A02F51ED1}"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E78005E7-5563-450E-BCFF-9532A277CDEF}" type="presOf" srcId="{40401B07-2BC1-43D1-990D-EA08A2E96199}" destId="{FFE1DB0B-A649-43C1-B7D2-CEF3FA2CA620}" srcOrd="0" destOrd="0" presId="urn:microsoft.com/office/officeart/2005/8/layout/default"/>
    <dgm:cxn modelId="{648E398A-4BF1-42E2-B841-12665E1888DE}" type="presParOf" srcId="{FB970023-0AD8-4257-9D69-0D38BBE98C0B}" destId="{FFE1DB0B-A649-43C1-B7D2-CEF3FA2CA620}" srcOrd="0" destOrd="0" presId="urn:microsoft.com/office/officeart/2005/8/layout/default"/>
    <dgm:cxn modelId="{0906AF71-48BE-4AFD-8820-517A525788BF}" type="presParOf" srcId="{FB970023-0AD8-4257-9D69-0D38BBE98C0B}" destId="{2801E637-8C93-40BB-8D47-B379444342CD}" srcOrd="1" destOrd="0" presId="urn:microsoft.com/office/officeart/2005/8/layout/default"/>
    <dgm:cxn modelId="{5E221FBB-C32D-44FC-9EC1-93A93C5FEF23}" type="presParOf" srcId="{FB970023-0AD8-4257-9D69-0D38BBE98C0B}" destId="{DE94FCB2-DC8D-4E9C-99AC-1B4A02F51ED1}" srcOrd="2" destOrd="0" presId="urn:microsoft.com/office/officeart/2005/8/layout/default"/>
    <dgm:cxn modelId="{AEF86D94-E473-4343-8620-7382360A2EC6}" type="presParOf" srcId="{FB970023-0AD8-4257-9D69-0D38BBE98C0B}" destId="{B79BEC52-4A3C-4665-948E-5AB634E4DDD1}" srcOrd="3" destOrd="0" presId="urn:microsoft.com/office/officeart/2005/8/layout/default"/>
    <dgm:cxn modelId="{5E539E69-E00F-4043-996A-347A4373E107}" type="presParOf" srcId="{FB970023-0AD8-4257-9D69-0D38BBE98C0B}" destId="{9E71994E-CAF8-46B6-9D24-24B986C042F2}" srcOrd="4" destOrd="0" presId="urn:microsoft.com/office/officeart/2005/8/layout/default"/>
    <dgm:cxn modelId="{4B88513F-19F9-4DB4-9FE5-9F5C73CBE867}" type="presParOf" srcId="{FB970023-0AD8-4257-9D69-0D38BBE98C0B}" destId="{738F86CF-128D-470E-936B-6A3F88B3548B}" srcOrd="5" destOrd="0" presId="urn:microsoft.com/office/officeart/2005/8/layout/default"/>
    <dgm:cxn modelId="{46BA4641-43E2-40CD-937B-5CB8335D4CEE}" type="presParOf" srcId="{FB970023-0AD8-4257-9D69-0D38BBE98C0B}" destId="{AB46F437-0746-4546-925E-0EB7C7D5DEEE}" srcOrd="6" destOrd="0" presId="urn:microsoft.com/office/officeart/2005/8/layout/default"/>
    <dgm:cxn modelId="{68CD3201-0870-47EA-80A1-31E2771AE380}" type="presParOf" srcId="{FB970023-0AD8-4257-9D69-0D38BBE98C0B}" destId="{DFB5A0A0-5AAF-4E7A-96E3-6AAED3E2A4DE}" srcOrd="7" destOrd="0" presId="urn:microsoft.com/office/officeart/2005/8/layout/default"/>
    <dgm:cxn modelId="{EF339E4A-AE7C-4227-9047-8C029A404B86}" type="presParOf" srcId="{FB970023-0AD8-4257-9D69-0D38BBE98C0B}" destId="{EF93FE5D-CECB-421C-A5E7-C8A146A6D18C}" srcOrd="8" destOrd="0" presId="urn:microsoft.com/office/officeart/2005/8/layout/default"/>
    <dgm:cxn modelId="{21CF3FAE-662D-4088-9646-DAFAC3197ACC}" type="presParOf" srcId="{FB970023-0AD8-4257-9D69-0D38BBE98C0B}" destId="{69C1F5B3-E374-4A16-AD71-1F7CD42FE451}" srcOrd="9" destOrd="0" presId="urn:microsoft.com/office/officeart/2005/8/layout/default"/>
    <dgm:cxn modelId="{8F1BA8E0-731E-429B-BCE3-D35D65C9C6E8}"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7F76D37A-18B0-486F-93FE-F797FD3CF695}" type="presOf" srcId="{7B17B44F-FC52-4305-B7B4-359C8BB0CC78}" destId="{9E71994E-CAF8-46B6-9D24-24B986C042F2}"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13EB3B7-5274-45A7-82C7-3284FA95312D}" type="presOf" srcId="{A8173AC5-747C-4629-AFDD-A87911240C17}" destId="{AB46F437-0746-4546-925E-0EB7C7D5DEEE}"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A3491BA1-FC0A-47F5-BE9C-D9E3FEDE427A}"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9A62AFC6-6817-4939-821A-23B37D664646}" type="presOf" srcId="{719CC07F-E7E8-4D5D-812D-B4FE5927E5EE}" destId="{EF93FE5D-CECB-421C-A5E7-C8A146A6D18C}" srcOrd="0" destOrd="0" presId="urn:microsoft.com/office/officeart/2005/8/layout/default"/>
    <dgm:cxn modelId="{87AD20BE-B980-4565-B020-06464E548FFD}" type="presOf" srcId="{40401B07-2BC1-43D1-990D-EA08A2E96199}" destId="{FFE1DB0B-A649-43C1-B7D2-CEF3FA2CA620}" srcOrd="0" destOrd="0" presId="urn:microsoft.com/office/officeart/2005/8/layout/default"/>
    <dgm:cxn modelId="{FB22F0AD-FD97-462F-95B8-DE4DC7C5B5C0}" type="presOf" srcId="{816B225A-6D9C-45A5-A08D-C6272DC2B9BE}" destId="{FB970023-0AD8-4257-9D69-0D38BBE98C0B}" srcOrd="0" destOrd="0" presId="urn:microsoft.com/office/officeart/2005/8/layout/default"/>
    <dgm:cxn modelId="{B4B22B4A-75D3-45AC-8A23-BE598B75B652}" type="presOf" srcId="{032D3BBA-FECA-4A09-86B8-D22A26B2D692}" destId="{DE94FCB2-DC8D-4E9C-99AC-1B4A02F51ED1}"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6A1762DF-7C29-4A0A-8748-CEA318AD2CB0}" srcId="{816B225A-6D9C-45A5-A08D-C6272DC2B9BE}" destId="{40401B07-2BC1-43D1-990D-EA08A2E96199}" srcOrd="0" destOrd="0" parTransId="{7810A5FF-DD0E-4847-BB51-CCA58505CB3C}" sibTransId="{87D7B1F8-6123-41EB-9EE4-4365B501F819}"/>
    <dgm:cxn modelId="{2EAEA07D-CE94-4C4B-A7AC-946ECD149344}" type="presParOf" srcId="{FB970023-0AD8-4257-9D69-0D38BBE98C0B}" destId="{FFE1DB0B-A649-43C1-B7D2-CEF3FA2CA620}" srcOrd="0" destOrd="0" presId="urn:microsoft.com/office/officeart/2005/8/layout/default"/>
    <dgm:cxn modelId="{DDB5ABF3-742A-4C7A-9D27-F8145733D2DC}" type="presParOf" srcId="{FB970023-0AD8-4257-9D69-0D38BBE98C0B}" destId="{2801E637-8C93-40BB-8D47-B379444342CD}" srcOrd="1" destOrd="0" presId="urn:microsoft.com/office/officeart/2005/8/layout/default"/>
    <dgm:cxn modelId="{4164929A-E209-4CBE-8F63-FD02B5D1AAC0}" type="presParOf" srcId="{FB970023-0AD8-4257-9D69-0D38BBE98C0B}" destId="{DE94FCB2-DC8D-4E9C-99AC-1B4A02F51ED1}" srcOrd="2" destOrd="0" presId="urn:microsoft.com/office/officeart/2005/8/layout/default"/>
    <dgm:cxn modelId="{50FE42BD-573A-46E8-A51C-B79242D790EA}" type="presParOf" srcId="{FB970023-0AD8-4257-9D69-0D38BBE98C0B}" destId="{B79BEC52-4A3C-4665-948E-5AB634E4DDD1}" srcOrd="3" destOrd="0" presId="urn:microsoft.com/office/officeart/2005/8/layout/default"/>
    <dgm:cxn modelId="{19A11593-CA5C-45A0-A03D-6B82A35CC8A1}" type="presParOf" srcId="{FB970023-0AD8-4257-9D69-0D38BBE98C0B}" destId="{9E71994E-CAF8-46B6-9D24-24B986C042F2}" srcOrd="4" destOrd="0" presId="urn:microsoft.com/office/officeart/2005/8/layout/default"/>
    <dgm:cxn modelId="{25C9A92D-FEBE-47AC-9CF9-C82E776EC49D}" type="presParOf" srcId="{FB970023-0AD8-4257-9D69-0D38BBE98C0B}" destId="{738F86CF-128D-470E-936B-6A3F88B3548B}" srcOrd="5" destOrd="0" presId="urn:microsoft.com/office/officeart/2005/8/layout/default"/>
    <dgm:cxn modelId="{9B94EEC9-7F6B-456D-B466-BDD283F6D908}" type="presParOf" srcId="{FB970023-0AD8-4257-9D69-0D38BBE98C0B}" destId="{AB46F437-0746-4546-925E-0EB7C7D5DEEE}" srcOrd="6" destOrd="0" presId="urn:microsoft.com/office/officeart/2005/8/layout/default"/>
    <dgm:cxn modelId="{528AD838-3A11-40B1-B5F0-D7903A993E2E}" type="presParOf" srcId="{FB970023-0AD8-4257-9D69-0D38BBE98C0B}" destId="{DFB5A0A0-5AAF-4E7A-96E3-6AAED3E2A4DE}" srcOrd="7" destOrd="0" presId="urn:microsoft.com/office/officeart/2005/8/layout/default"/>
    <dgm:cxn modelId="{BCDC85D2-2D56-4FF8-9596-D09E1904ED48}" type="presParOf" srcId="{FB970023-0AD8-4257-9D69-0D38BBE98C0B}" destId="{EF93FE5D-CECB-421C-A5E7-C8A146A6D18C}" srcOrd="8" destOrd="0" presId="urn:microsoft.com/office/officeart/2005/8/layout/default"/>
    <dgm:cxn modelId="{ABE1F878-B7EA-4CBB-A8F2-473D63615729}" type="presParOf" srcId="{FB970023-0AD8-4257-9D69-0D38BBE98C0B}" destId="{69C1F5B3-E374-4A16-AD71-1F7CD42FE451}" srcOrd="9" destOrd="0" presId="urn:microsoft.com/office/officeart/2005/8/layout/default"/>
    <dgm:cxn modelId="{A2241A59-2C85-48C9-9DFC-711A4605169E}"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857D092D-43E7-44FA-8AB2-7F0431084EF9}" type="presOf" srcId="{719CC07F-E7E8-4D5D-812D-B4FE5927E5EE}" destId="{EF93FE5D-CECB-421C-A5E7-C8A146A6D18C}"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CCCCB3E1-71C9-4B3C-936A-285D072E0BAE}" type="presOf" srcId="{A8173AC5-747C-4629-AFDD-A87911240C17}" destId="{AB46F437-0746-4546-925E-0EB7C7D5DEEE}"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FEB5A182-AD03-4AE0-8523-B92BD120BAA9}" type="presOf" srcId="{816B225A-6D9C-45A5-A08D-C6272DC2B9BE}" destId="{FB970023-0AD8-4257-9D69-0D38BBE98C0B}" srcOrd="0" destOrd="0" presId="urn:microsoft.com/office/officeart/2005/8/layout/default"/>
    <dgm:cxn modelId="{985D1AC3-4C38-42A0-95A3-FFD9457C8664}" type="presOf" srcId="{40401B07-2BC1-43D1-990D-EA08A2E96199}" destId="{FFE1DB0B-A649-43C1-B7D2-CEF3FA2CA620}" srcOrd="0" destOrd="0" presId="urn:microsoft.com/office/officeart/2005/8/layout/default"/>
    <dgm:cxn modelId="{A4038EDA-DC8D-4635-B741-677E0DFC1860}" type="presOf" srcId="{032D3BBA-FECA-4A09-86B8-D22A26B2D692}" destId="{DE94FCB2-DC8D-4E9C-99AC-1B4A02F51ED1}" srcOrd="0" destOrd="0" presId="urn:microsoft.com/office/officeart/2005/8/layout/default"/>
    <dgm:cxn modelId="{73D622C7-DC37-4252-A24E-7D3391A13129}"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3F6D00D7-C544-4211-92EF-089C57015A1B}" type="presOf" srcId="{7B17B44F-FC52-4305-B7B4-359C8BB0CC78}" destId="{9E71994E-CAF8-46B6-9D24-24B986C042F2}" srcOrd="0" destOrd="0" presId="urn:microsoft.com/office/officeart/2005/8/layout/default"/>
    <dgm:cxn modelId="{CF2CED0D-17F6-4DCD-B3D1-BFFBBC8156DF}" type="presParOf" srcId="{FB970023-0AD8-4257-9D69-0D38BBE98C0B}" destId="{FFE1DB0B-A649-43C1-B7D2-CEF3FA2CA620}" srcOrd="0" destOrd="0" presId="urn:microsoft.com/office/officeart/2005/8/layout/default"/>
    <dgm:cxn modelId="{103FFD83-DDAF-4021-8F4E-4B3D56BB4343}" type="presParOf" srcId="{FB970023-0AD8-4257-9D69-0D38BBE98C0B}" destId="{2801E637-8C93-40BB-8D47-B379444342CD}" srcOrd="1" destOrd="0" presId="urn:microsoft.com/office/officeart/2005/8/layout/default"/>
    <dgm:cxn modelId="{0E71A0E5-8ABC-4B11-9B98-955E800E1088}" type="presParOf" srcId="{FB970023-0AD8-4257-9D69-0D38BBE98C0B}" destId="{DE94FCB2-DC8D-4E9C-99AC-1B4A02F51ED1}" srcOrd="2" destOrd="0" presId="urn:microsoft.com/office/officeart/2005/8/layout/default"/>
    <dgm:cxn modelId="{D0E9A40B-8B24-4390-B046-7D1DF9DDB67E}" type="presParOf" srcId="{FB970023-0AD8-4257-9D69-0D38BBE98C0B}" destId="{B79BEC52-4A3C-4665-948E-5AB634E4DDD1}" srcOrd="3" destOrd="0" presId="urn:microsoft.com/office/officeart/2005/8/layout/default"/>
    <dgm:cxn modelId="{DA258064-95E9-4E69-977B-F5506A9ECFE8}" type="presParOf" srcId="{FB970023-0AD8-4257-9D69-0D38BBE98C0B}" destId="{9E71994E-CAF8-46B6-9D24-24B986C042F2}" srcOrd="4" destOrd="0" presId="urn:microsoft.com/office/officeart/2005/8/layout/default"/>
    <dgm:cxn modelId="{8BA5F2AE-A4AA-442F-A9BE-82392F7F58D8}" type="presParOf" srcId="{FB970023-0AD8-4257-9D69-0D38BBE98C0B}" destId="{738F86CF-128D-470E-936B-6A3F88B3548B}" srcOrd="5" destOrd="0" presId="urn:microsoft.com/office/officeart/2005/8/layout/default"/>
    <dgm:cxn modelId="{4FA9C5F0-82A5-4C9E-99F5-D455934D77C4}" type="presParOf" srcId="{FB970023-0AD8-4257-9D69-0D38BBE98C0B}" destId="{AB46F437-0746-4546-925E-0EB7C7D5DEEE}" srcOrd="6" destOrd="0" presId="urn:microsoft.com/office/officeart/2005/8/layout/default"/>
    <dgm:cxn modelId="{762F6E3E-9CF7-4FCD-A3C8-766EF827F1DF}" type="presParOf" srcId="{FB970023-0AD8-4257-9D69-0D38BBE98C0B}" destId="{DFB5A0A0-5AAF-4E7A-96E3-6AAED3E2A4DE}" srcOrd="7" destOrd="0" presId="urn:microsoft.com/office/officeart/2005/8/layout/default"/>
    <dgm:cxn modelId="{7F782423-46AB-4CE8-83C9-DAEBA0969515}" type="presParOf" srcId="{FB970023-0AD8-4257-9D69-0D38BBE98C0B}" destId="{EF93FE5D-CECB-421C-A5E7-C8A146A6D18C}" srcOrd="8" destOrd="0" presId="urn:microsoft.com/office/officeart/2005/8/layout/default"/>
    <dgm:cxn modelId="{9E1FEBEF-AC3D-40BE-8851-5C0332401FE2}" type="presParOf" srcId="{FB970023-0AD8-4257-9D69-0D38BBE98C0B}" destId="{69C1F5B3-E374-4A16-AD71-1F7CD42FE451}" srcOrd="9" destOrd="0" presId="urn:microsoft.com/office/officeart/2005/8/layout/default"/>
    <dgm:cxn modelId="{CFB90983-A2BA-47CB-8A8B-D6E4227649B0}"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B1CDC40C-4E25-47CB-B7DE-12A281167473}"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1FFEDE3-3928-4E81-9D1E-F8242EBA2A84}" type="presOf" srcId="{7B17B44F-FC52-4305-B7B4-359C8BB0CC78}" destId="{9E71994E-CAF8-46B6-9D24-24B986C042F2}"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D389FEE2-4CE5-4315-A042-C845E4BBF945}" type="presOf" srcId="{032D3BBA-FECA-4A09-86B8-D22A26B2D692}" destId="{DE94FCB2-DC8D-4E9C-99AC-1B4A02F51ED1}" srcOrd="0" destOrd="0" presId="urn:microsoft.com/office/officeart/2005/8/layout/default"/>
    <dgm:cxn modelId="{3D4BB444-C0FC-4662-9A17-2501F578CEF7}" type="presOf" srcId="{40401B07-2BC1-43D1-990D-EA08A2E96199}" destId="{FFE1DB0B-A649-43C1-B7D2-CEF3FA2CA620}" srcOrd="0" destOrd="0" presId="urn:microsoft.com/office/officeart/2005/8/layout/default"/>
    <dgm:cxn modelId="{7A42B77F-6E07-4F1E-A0CC-06C32B2B707C}" type="presOf" srcId="{A8173AC5-747C-4629-AFDD-A87911240C17}" destId="{AB46F437-0746-4546-925E-0EB7C7D5DEEE}" srcOrd="0" destOrd="0" presId="urn:microsoft.com/office/officeart/2005/8/layout/default"/>
    <dgm:cxn modelId="{9E74401C-AC20-4D02-9D39-7223B7FB6B59}"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86BB2C6C-09B2-4769-8091-DF81FE7C5DB9}" type="presOf" srcId="{719CC07F-E7E8-4D5D-812D-B4FE5927E5EE}" destId="{EF93FE5D-CECB-421C-A5E7-C8A146A6D18C}"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773F3A2B-94BB-4EB2-A3C2-7F8AB1022D6F}" type="presParOf" srcId="{FB970023-0AD8-4257-9D69-0D38BBE98C0B}" destId="{FFE1DB0B-A649-43C1-B7D2-CEF3FA2CA620}" srcOrd="0" destOrd="0" presId="urn:microsoft.com/office/officeart/2005/8/layout/default"/>
    <dgm:cxn modelId="{FD47EFB9-67DF-4B63-9FF7-A23ED01090C6}" type="presParOf" srcId="{FB970023-0AD8-4257-9D69-0D38BBE98C0B}" destId="{2801E637-8C93-40BB-8D47-B379444342CD}" srcOrd="1" destOrd="0" presId="urn:microsoft.com/office/officeart/2005/8/layout/default"/>
    <dgm:cxn modelId="{17691B8A-3655-4C05-9312-26B258AC7AF3}" type="presParOf" srcId="{FB970023-0AD8-4257-9D69-0D38BBE98C0B}" destId="{DE94FCB2-DC8D-4E9C-99AC-1B4A02F51ED1}" srcOrd="2" destOrd="0" presId="urn:microsoft.com/office/officeart/2005/8/layout/default"/>
    <dgm:cxn modelId="{F270CD82-C738-4800-9E65-D25ADB41D9B6}" type="presParOf" srcId="{FB970023-0AD8-4257-9D69-0D38BBE98C0B}" destId="{B79BEC52-4A3C-4665-948E-5AB634E4DDD1}" srcOrd="3" destOrd="0" presId="urn:microsoft.com/office/officeart/2005/8/layout/default"/>
    <dgm:cxn modelId="{6B890EA5-3EAA-4E82-ACC4-AD65FD4560DD}" type="presParOf" srcId="{FB970023-0AD8-4257-9D69-0D38BBE98C0B}" destId="{9E71994E-CAF8-46B6-9D24-24B986C042F2}" srcOrd="4" destOrd="0" presId="urn:microsoft.com/office/officeart/2005/8/layout/default"/>
    <dgm:cxn modelId="{270D4BDA-3DCF-4BD3-B234-CEE176BEB3EE}" type="presParOf" srcId="{FB970023-0AD8-4257-9D69-0D38BBE98C0B}" destId="{738F86CF-128D-470E-936B-6A3F88B3548B}" srcOrd="5" destOrd="0" presId="urn:microsoft.com/office/officeart/2005/8/layout/default"/>
    <dgm:cxn modelId="{17B9F0B7-9A94-4A8E-80D5-780AEED8CFCC}" type="presParOf" srcId="{FB970023-0AD8-4257-9D69-0D38BBE98C0B}" destId="{AB46F437-0746-4546-925E-0EB7C7D5DEEE}" srcOrd="6" destOrd="0" presId="urn:microsoft.com/office/officeart/2005/8/layout/default"/>
    <dgm:cxn modelId="{31725471-2F40-431A-A15B-00BD60169D4D}" type="presParOf" srcId="{FB970023-0AD8-4257-9D69-0D38BBE98C0B}" destId="{DFB5A0A0-5AAF-4E7A-96E3-6AAED3E2A4DE}" srcOrd="7" destOrd="0" presId="urn:microsoft.com/office/officeart/2005/8/layout/default"/>
    <dgm:cxn modelId="{8987C7E3-F007-472F-A5D8-B90CF426FE5F}" type="presParOf" srcId="{FB970023-0AD8-4257-9D69-0D38BBE98C0B}" destId="{EF93FE5D-CECB-421C-A5E7-C8A146A6D18C}" srcOrd="8" destOrd="0" presId="urn:microsoft.com/office/officeart/2005/8/layout/default"/>
    <dgm:cxn modelId="{67D6CFE0-C445-45E1-8A29-70CCD252EFDB}" type="presParOf" srcId="{FB970023-0AD8-4257-9D69-0D38BBE98C0B}" destId="{69C1F5B3-E374-4A16-AD71-1F7CD42FE451}" srcOrd="9" destOrd="0" presId="urn:microsoft.com/office/officeart/2005/8/layout/default"/>
    <dgm:cxn modelId="{E425D349-A040-49E9-A76E-E4E92ED3A23B}"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5"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5"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5"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5"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5" custScaleX="166731">
        <dgm:presLayoutVars>
          <dgm:bulletEnabled val="1"/>
        </dgm:presLayoutVars>
      </dgm:prSet>
      <dgm:spPr/>
      <dgm:t>
        <a:bodyPr/>
        <a:lstStyle/>
        <a:p>
          <a:endParaRPr kumimoji="1" lang="ja-JP" altLang="en-US"/>
        </a:p>
      </dgm:t>
    </dgm:pt>
  </dgm:ptLst>
  <dgm:cxnLst>
    <dgm:cxn modelId="{62575E55-BB56-4E50-AE07-8C4CC5C9062F}"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190E2931-123B-4BA2-8308-169C860C28EB}" type="presOf" srcId="{032D3BBA-FECA-4A09-86B8-D22A26B2D692}" destId="{DE94FCB2-DC8D-4E9C-99AC-1B4A02F51ED1}" srcOrd="0" destOrd="0" presId="urn:microsoft.com/office/officeart/2005/8/layout/default"/>
    <dgm:cxn modelId="{2CB46B07-87F3-4BDC-8669-73A5AEB996F7}" type="presOf" srcId="{816B225A-6D9C-45A5-A08D-C6272DC2B9BE}" destId="{FB970023-0AD8-4257-9D69-0D38BBE98C0B}" srcOrd="0" destOrd="0" presId="urn:microsoft.com/office/officeart/2005/8/layout/default"/>
    <dgm:cxn modelId="{FD76E2E2-1B64-4833-B43F-2EECD319F8DB}"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244062A-52E3-458A-B535-D3D5F7FEC18C}" type="presOf" srcId="{719CC07F-E7E8-4D5D-812D-B4FE5927E5EE}" destId="{EF93FE5D-CECB-421C-A5E7-C8A146A6D18C}" srcOrd="0" destOrd="0" presId="urn:microsoft.com/office/officeart/2005/8/layout/default"/>
    <dgm:cxn modelId="{4D1F37A5-E1B3-4BA0-B1A9-620F244FB298}"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CBB4A91D-4E87-4406-B497-CE32F04A3F6D}" type="presParOf" srcId="{FB970023-0AD8-4257-9D69-0D38BBE98C0B}" destId="{FFE1DB0B-A649-43C1-B7D2-CEF3FA2CA620}" srcOrd="0" destOrd="0" presId="urn:microsoft.com/office/officeart/2005/8/layout/default"/>
    <dgm:cxn modelId="{0A6C816A-904A-4EE7-9ADC-A28854A2F107}" type="presParOf" srcId="{FB970023-0AD8-4257-9D69-0D38BBE98C0B}" destId="{2801E637-8C93-40BB-8D47-B379444342CD}" srcOrd="1" destOrd="0" presId="urn:microsoft.com/office/officeart/2005/8/layout/default"/>
    <dgm:cxn modelId="{30BFA14B-6B57-40B7-95C6-5CDF34C8254C}" type="presParOf" srcId="{FB970023-0AD8-4257-9D69-0D38BBE98C0B}" destId="{DE94FCB2-DC8D-4E9C-99AC-1B4A02F51ED1}" srcOrd="2" destOrd="0" presId="urn:microsoft.com/office/officeart/2005/8/layout/default"/>
    <dgm:cxn modelId="{674133C9-E51E-40DA-A7A0-609EC6BEBB52}" type="presParOf" srcId="{FB970023-0AD8-4257-9D69-0D38BBE98C0B}" destId="{B79BEC52-4A3C-4665-948E-5AB634E4DDD1}" srcOrd="3" destOrd="0" presId="urn:microsoft.com/office/officeart/2005/8/layout/default"/>
    <dgm:cxn modelId="{2D4BA79F-9A38-4AD3-AFEF-7944E34F6603}" type="presParOf" srcId="{FB970023-0AD8-4257-9D69-0D38BBE98C0B}" destId="{9E71994E-CAF8-46B6-9D24-24B986C042F2}" srcOrd="4" destOrd="0" presId="urn:microsoft.com/office/officeart/2005/8/layout/default"/>
    <dgm:cxn modelId="{21654825-301B-4B73-A767-0C0E3A1DD54C}" type="presParOf" srcId="{FB970023-0AD8-4257-9D69-0D38BBE98C0B}" destId="{738F86CF-128D-470E-936B-6A3F88B3548B}" srcOrd="5" destOrd="0" presId="urn:microsoft.com/office/officeart/2005/8/layout/default"/>
    <dgm:cxn modelId="{8C0EF22E-D3FA-4742-98CC-9C41241E46EE}" type="presParOf" srcId="{FB970023-0AD8-4257-9D69-0D38BBE98C0B}" destId="{AB46F437-0746-4546-925E-0EB7C7D5DEEE}" srcOrd="6" destOrd="0" presId="urn:microsoft.com/office/officeart/2005/8/layout/default"/>
    <dgm:cxn modelId="{16FC549F-14E5-4E55-912A-E0A32911FC82}" type="presParOf" srcId="{FB970023-0AD8-4257-9D69-0D38BBE98C0B}" destId="{DFB5A0A0-5AAF-4E7A-96E3-6AAED3E2A4DE}" srcOrd="7" destOrd="0" presId="urn:microsoft.com/office/officeart/2005/8/layout/default"/>
    <dgm:cxn modelId="{7EB11CB7-9B56-430F-84CB-E7763D636992}" type="presParOf" srcId="{FB970023-0AD8-4257-9D69-0D38BBE98C0B}" destId="{EF93FE5D-CECB-421C-A5E7-C8A146A6D18C}" srcOrd="8" destOrd="0" presId="urn:microsoft.com/office/officeart/2005/8/layout/default"/>
  </dgm:cxnLst>
  <dgm:bg/>
  <dgm:whole/>
  <dgm:extLst>
    <a:ext uri="http://schemas.microsoft.com/office/drawing/2008/diagram">
      <dsp:dataModelExt xmlns:dsp="http://schemas.microsoft.com/office/drawing/2008/diagram" xmlns="" relId="rId1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25A3DE9-5C1B-4374-A961-89670C991E3D}" type="presOf" srcId="{40401B07-2BC1-43D1-990D-EA08A2E96199}" destId="{FFE1DB0B-A649-43C1-B7D2-CEF3FA2CA620}" srcOrd="0" destOrd="0" presId="urn:microsoft.com/office/officeart/2005/8/layout/default"/>
    <dgm:cxn modelId="{920C666C-4B29-497F-92C6-F6A20FF92F35}" type="presOf" srcId="{719CC07F-E7E8-4D5D-812D-B4FE5927E5EE}" destId="{EF93FE5D-CECB-421C-A5E7-C8A146A6D18C}"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3422E4E-1760-4C69-963E-FDBC98DEE7A0}" type="presOf" srcId="{032D3BBA-FECA-4A09-86B8-D22A26B2D692}" destId="{DE94FCB2-DC8D-4E9C-99AC-1B4A02F51ED1}" srcOrd="0" destOrd="0" presId="urn:microsoft.com/office/officeart/2005/8/layout/default"/>
    <dgm:cxn modelId="{025F4921-5D92-4E3C-8AA4-6CE5821EDED7}" type="presOf" srcId="{816B225A-6D9C-45A5-A08D-C6272DC2B9BE}" destId="{FB970023-0AD8-4257-9D69-0D38BBE98C0B}" srcOrd="0" destOrd="0" presId="urn:microsoft.com/office/officeart/2005/8/layout/default"/>
    <dgm:cxn modelId="{E6C78FE5-1B08-4EF1-B6EE-2B614474F919}"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80F91B63-729F-49E0-9881-BD889A2E3073}" type="presOf" srcId="{A8173AC5-747C-4629-AFDD-A87911240C17}" destId="{AB46F437-0746-4546-925E-0EB7C7D5DEEE}"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FB1F005E-BB82-4E4A-9A08-D120ED8E02AE}"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1220A8C8-0039-4B0A-BBCC-33191C09A7B9}" type="presParOf" srcId="{FB970023-0AD8-4257-9D69-0D38BBE98C0B}" destId="{FFE1DB0B-A649-43C1-B7D2-CEF3FA2CA620}" srcOrd="0" destOrd="0" presId="urn:microsoft.com/office/officeart/2005/8/layout/default"/>
    <dgm:cxn modelId="{3DA27016-8627-4EB2-8B7B-05DEB586BAB5}" type="presParOf" srcId="{FB970023-0AD8-4257-9D69-0D38BBE98C0B}" destId="{2801E637-8C93-40BB-8D47-B379444342CD}" srcOrd="1" destOrd="0" presId="urn:microsoft.com/office/officeart/2005/8/layout/default"/>
    <dgm:cxn modelId="{684DDE2B-8019-4C82-BE15-08AAE3FB769C}" type="presParOf" srcId="{FB970023-0AD8-4257-9D69-0D38BBE98C0B}" destId="{DE94FCB2-DC8D-4E9C-99AC-1B4A02F51ED1}" srcOrd="2" destOrd="0" presId="urn:microsoft.com/office/officeart/2005/8/layout/default"/>
    <dgm:cxn modelId="{FEFB4746-EFE3-41F1-AA20-011CEBE6B757}" type="presParOf" srcId="{FB970023-0AD8-4257-9D69-0D38BBE98C0B}" destId="{B79BEC52-4A3C-4665-948E-5AB634E4DDD1}" srcOrd="3" destOrd="0" presId="urn:microsoft.com/office/officeart/2005/8/layout/default"/>
    <dgm:cxn modelId="{E1059D2D-76AA-4C6E-8CCF-8D9595BD1CC2}" type="presParOf" srcId="{FB970023-0AD8-4257-9D69-0D38BBE98C0B}" destId="{9E71994E-CAF8-46B6-9D24-24B986C042F2}" srcOrd="4" destOrd="0" presId="urn:microsoft.com/office/officeart/2005/8/layout/default"/>
    <dgm:cxn modelId="{EF537538-3363-43AF-8A2E-B3BE31B17EA5}" type="presParOf" srcId="{FB970023-0AD8-4257-9D69-0D38BBE98C0B}" destId="{738F86CF-128D-470E-936B-6A3F88B3548B}" srcOrd="5" destOrd="0" presId="urn:microsoft.com/office/officeart/2005/8/layout/default"/>
    <dgm:cxn modelId="{382F0C0B-7E7C-4509-845D-118B519DB76A}" type="presParOf" srcId="{FB970023-0AD8-4257-9D69-0D38BBE98C0B}" destId="{AB46F437-0746-4546-925E-0EB7C7D5DEEE}" srcOrd="6" destOrd="0" presId="urn:microsoft.com/office/officeart/2005/8/layout/default"/>
    <dgm:cxn modelId="{1D2E6B6B-F04E-4DB2-9AE8-FB039D1089FA}" type="presParOf" srcId="{FB970023-0AD8-4257-9D69-0D38BBE98C0B}" destId="{DFB5A0A0-5AAF-4E7A-96E3-6AAED3E2A4DE}" srcOrd="7" destOrd="0" presId="urn:microsoft.com/office/officeart/2005/8/layout/default"/>
    <dgm:cxn modelId="{8ABA86B8-7D73-4696-A1B9-F20FC586E25C}" type="presParOf" srcId="{FB970023-0AD8-4257-9D69-0D38BBE98C0B}" destId="{EF93FE5D-CECB-421C-A5E7-C8A146A6D18C}" srcOrd="8" destOrd="0" presId="urn:microsoft.com/office/officeart/2005/8/layout/default"/>
    <dgm:cxn modelId="{7A96EAA4-EC20-465F-BBF7-EA11F935ABA2}" type="presParOf" srcId="{FB970023-0AD8-4257-9D69-0D38BBE98C0B}" destId="{69C1F5B3-E374-4A16-AD71-1F7CD42FE451}" srcOrd="9" destOrd="0" presId="urn:microsoft.com/office/officeart/2005/8/layout/default"/>
    <dgm:cxn modelId="{AEF407AE-7EE8-4503-AB64-19DCF7B8A78E}"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5C4035AA-E844-4D20-B510-3B67E6C6E582}" type="presOf" srcId="{A8173AC5-747C-4629-AFDD-A87911240C17}" destId="{AB46F437-0746-4546-925E-0EB7C7D5DEEE}" srcOrd="0" destOrd="0" presId="urn:microsoft.com/office/officeart/2005/8/layout/default"/>
    <dgm:cxn modelId="{DA44B557-E32A-4F27-9378-9F1E0026D284}" type="presOf" srcId="{719CC07F-E7E8-4D5D-812D-B4FE5927E5EE}" destId="{EF93FE5D-CECB-421C-A5E7-C8A146A6D18C}" srcOrd="0" destOrd="0" presId="urn:microsoft.com/office/officeart/2005/8/layout/default"/>
    <dgm:cxn modelId="{5F320889-A29D-40A1-9807-0F8FD6EDCE28}" type="presOf" srcId="{62B35D10-1538-4D55-950A-2A2BA79ABB01}" destId="{4872DE25-18B2-4051-AC2E-50E8F9E547B9}" srcOrd="0" destOrd="0" presId="urn:microsoft.com/office/officeart/2005/8/layout/default"/>
    <dgm:cxn modelId="{FC73442F-2737-4E69-91BB-E73A4F333FAF}" type="presOf" srcId="{7B17B44F-FC52-4305-B7B4-359C8BB0CC78}" destId="{9E71994E-CAF8-46B6-9D24-24B986C042F2}" srcOrd="0" destOrd="0" presId="urn:microsoft.com/office/officeart/2005/8/layout/default"/>
    <dgm:cxn modelId="{2E3546DA-DE8C-4D48-AD6B-D3AAC1133CCA}" type="presOf" srcId="{032D3BBA-FECA-4A09-86B8-D22A26B2D692}" destId="{DE94FCB2-DC8D-4E9C-99AC-1B4A02F51ED1}" srcOrd="0" destOrd="0" presId="urn:microsoft.com/office/officeart/2005/8/layout/default"/>
    <dgm:cxn modelId="{40499491-F524-4C9E-90C0-FF5047ADA015}"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E3EC6AF2-C2CC-4B8B-BB61-341E31835B54}" type="presOf" srcId="{816B225A-6D9C-45A5-A08D-C6272DC2B9BE}" destId="{FB970023-0AD8-4257-9D69-0D38BBE98C0B}" srcOrd="0" destOrd="0" presId="urn:microsoft.com/office/officeart/2005/8/layout/default"/>
    <dgm:cxn modelId="{F56152BF-E7AA-46E0-BC08-220606940820}" type="presParOf" srcId="{FB970023-0AD8-4257-9D69-0D38BBE98C0B}" destId="{FFE1DB0B-A649-43C1-B7D2-CEF3FA2CA620}" srcOrd="0" destOrd="0" presId="urn:microsoft.com/office/officeart/2005/8/layout/default"/>
    <dgm:cxn modelId="{AD38E3F3-518B-45C6-8C7C-2B0823DF382F}" type="presParOf" srcId="{FB970023-0AD8-4257-9D69-0D38BBE98C0B}" destId="{2801E637-8C93-40BB-8D47-B379444342CD}" srcOrd="1" destOrd="0" presId="urn:microsoft.com/office/officeart/2005/8/layout/default"/>
    <dgm:cxn modelId="{7C9AE4D7-FC5F-4184-AC6A-1B5E3762A5E2}" type="presParOf" srcId="{FB970023-0AD8-4257-9D69-0D38BBE98C0B}" destId="{DE94FCB2-DC8D-4E9C-99AC-1B4A02F51ED1}" srcOrd="2" destOrd="0" presId="urn:microsoft.com/office/officeart/2005/8/layout/default"/>
    <dgm:cxn modelId="{57E4BBD9-8595-4B69-9368-40CC12A78F72}" type="presParOf" srcId="{FB970023-0AD8-4257-9D69-0D38BBE98C0B}" destId="{B79BEC52-4A3C-4665-948E-5AB634E4DDD1}" srcOrd="3" destOrd="0" presId="urn:microsoft.com/office/officeart/2005/8/layout/default"/>
    <dgm:cxn modelId="{59D83BCC-767F-40B0-A1FF-EBEFF68A6958}" type="presParOf" srcId="{FB970023-0AD8-4257-9D69-0D38BBE98C0B}" destId="{9E71994E-CAF8-46B6-9D24-24B986C042F2}" srcOrd="4" destOrd="0" presId="urn:microsoft.com/office/officeart/2005/8/layout/default"/>
    <dgm:cxn modelId="{D8326813-231B-4012-A1D1-9E5EF1C752E4}" type="presParOf" srcId="{FB970023-0AD8-4257-9D69-0D38BBE98C0B}" destId="{738F86CF-128D-470E-936B-6A3F88B3548B}" srcOrd="5" destOrd="0" presId="urn:microsoft.com/office/officeart/2005/8/layout/default"/>
    <dgm:cxn modelId="{0AABB3D5-89B8-46FA-BE42-869F6AE38E77}" type="presParOf" srcId="{FB970023-0AD8-4257-9D69-0D38BBE98C0B}" destId="{AB46F437-0746-4546-925E-0EB7C7D5DEEE}" srcOrd="6" destOrd="0" presId="urn:microsoft.com/office/officeart/2005/8/layout/default"/>
    <dgm:cxn modelId="{5DE20ADB-DBDE-4502-B891-86972CB4E120}" type="presParOf" srcId="{FB970023-0AD8-4257-9D69-0D38BBE98C0B}" destId="{DFB5A0A0-5AAF-4E7A-96E3-6AAED3E2A4DE}" srcOrd="7" destOrd="0" presId="urn:microsoft.com/office/officeart/2005/8/layout/default"/>
    <dgm:cxn modelId="{FF42EF12-EC5A-4A80-B3DB-D6BC8AFB61D6}" type="presParOf" srcId="{FB970023-0AD8-4257-9D69-0D38BBE98C0B}" destId="{EF93FE5D-CECB-421C-A5E7-C8A146A6D18C}" srcOrd="8" destOrd="0" presId="urn:microsoft.com/office/officeart/2005/8/layout/default"/>
    <dgm:cxn modelId="{FE6ACE9F-0113-480C-A9E9-86BCD5A01EB8}" type="presParOf" srcId="{FB970023-0AD8-4257-9D69-0D38BBE98C0B}" destId="{69C1F5B3-E374-4A16-AD71-1F7CD42FE451}" srcOrd="9" destOrd="0" presId="urn:microsoft.com/office/officeart/2005/8/layout/default"/>
    <dgm:cxn modelId="{6E906F24-F5F9-47DD-9770-9A9F8C1F685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DA8C464A-CB4C-4BAE-8425-29730A8C81DA}" type="presOf" srcId="{719CC07F-E7E8-4D5D-812D-B4FE5927E5EE}" destId="{EF93FE5D-CECB-421C-A5E7-C8A146A6D18C}" srcOrd="0" destOrd="0" presId="urn:microsoft.com/office/officeart/2005/8/layout/default"/>
    <dgm:cxn modelId="{2CEC0683-B8CC-4B7F-9788-FD6AC52EB3B1}" type="presOf" srcId="{40401B07-2BC1-43D1-990D-EA08A2E96199}" destId="{FFE1DB0B-A649-43C1-B7D2-CEF3FA2CA620}" srcOrd="0" destOrd="0" presId="urn:microsoft.com/office/officeart/2005/8/layout/default"/>
    <dgm:cxn modelId="{58FF3C93-CAC5-449E-A747-6AFE59A39DAF}" type="presOf" srcId="{7B17B44F-FC52-4305-B7B4-359C8BB0CC78}" destId="{9E71994E-CAF8-46B6-9D24-24B986C042F2}" srcOrd="0" destOrd="0" presId="urn:microsoft.com/office/officeart/2005/8/layout/default"/>
    <dgm:cxn modelId="{292AC488-C4F3-4CE3-932D-D972214D4B3A}" type="presOf" srcId="{A8173AC5-747C-4629-AFDD-A87911240C17}" destId="{AB46F437-0746-4546-925E-0EB7C7D5DEEE}" srcOrd="0" destOrd="0" presId="urn:microsoft.com/office/officeart/2005/8/layout/default"/>
    <dgm:cxn modelId="{3E17DC1C-F7C2-410C-8082-2FAC90B3C896}" type="presOf" srcId="{816B225A-6D9C-45A5-A08D-C6272DC2B9BE}" destId="{FB970023-0AD8-4257-9D69-0D38BBE98C0B}"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A2CE4896-998F-4288-A638-EAEE4E19C2F7}" type="presOf" srcId="{032D3BBA-FECA-4A09-86B8-D22A26B2D692}" destId="{DE94FCB2-DC8D-4E9C-99AC-1B4A02F51ED1}" srcOrd="0" destOrd="0" presId="urn:microsoft.com/office/officeart/2005/8/layout/default"/>
    <dgm:cxn modelId="{B118F754-936D-403B-8827-4F3499073C7B}" type="presOf" srcId="{62B35D10-1538-4D55-950A-2A2BA79ABB01}" destId="{4872DE25-18B2-4051-AC2E-50E8F9E547B9}" srcOrd="0" destOrd="0" presId="urn:microsoft.com/office/officeart/2005/8/layout/default"/>
    <dgm:cxn modelId="{3DDB1A37-6AF5-4DC8-90AA-EB96DC347F97}" type="presParOf" srcId="{FB970023-0AD8-4257-9D69-0D38BBE98C0B}" destId="{FFE1DB0B-A649-43C1-B7D2-CEF3FA2CA620}" srcOrd="0" destOrd="0" presId="urn:microsoft.com/office/officeart/2005/8/layout/default"/>
    <dgm:cxn modelId="{5CA3E8F8-7785-4A13-A7BB-613F7780D620}" type="presParOf" srcId="{FB970023-0AD8-4257-9D69-0D38BBE98C0B}" destId="{2801E637-8C93-40BB-8D47-B379444342CD}" srcOrd="1" destOrd="0" presId="urn:microsoft.com/office/officeart/2005/8/layout/default"/>
    <dgm:cxn modelId="{E0204A3D-2E9E-4D66-AE44-B0D75AE5FD53}" type="presParOf" srcId="{FB970023-0AD8-4257-9D69-0D38BBE98C0B}" destId="{DE94FCB2-DC8D-4E9C-99AC-1B4A02F51ED1}" srcOrd="2" destOrd="0" presId="urn:microsoft.com/office/officeart/2005/8/layout/default"/>
    <dgm:cxn modelId="{C3E65F1A-9719-49D3-9A99-E19FFB538709}" type="presParOf" srcId="{FB970023-0AD8-4257-9D69-0D38BBE98C0B}" destId="{B79BEC52-4A3C-4665-948E-5AB634E4DDD1}" srcOrd="3" destOrd="0" presId="urn:microsoft.com/office/officeart/2005/8/layout/default"/>
    <dgm:cxn modelId="{B7562D52-16DF-4D10-9D7B-062D9FBCED06}" type="presParOf" srcId="{FB970023-0AD8-4257-9D69-0D38BBE98C0B}" destId="{9E71994E-CAF8-46B6-9D24-24B986C042F2}" srcOrd="4" destOrd="0" presId="urn:microsoft.com/office/officeart/2005/8/layout/default"/>
    <dgm:cxn modelId="{50AD9FE9-3C2A-45D6-8E50-1A4E5D1104DA}" type="presParOf" srcId="{FB970023-0AD8-4257-9D69-0D38BBE98C0B}" destId="{738F86CF-128D-470E-936B-6A3F88B3548B}" srcOrd="5" destOrd="0" presId="urn:microsoft.com/office/officeart/2005/8/layout/default"/>
    <dgm:cxn modelId="{5AA3D18D-8BC9-449C-B8F0-CCF83A57690F}" type="presParOf" srcId="{FB970023-0AD8-4257-9D69-0D38BBE98C0B}" destId="{AB46F437-0746-4546-925E-0EB7C7D5DEEE}" srcOrd="6" destOrd="0" presId="urn:microsoft.com/office/officeart/2005/8/layout/default"/>
    <dgm:cxn modelId="{459EF31D-5A3C-4B2A-B8FC-9197D8F41A11}" type="presParOf" srcId="{FB970023-0AD8-4257-9D69-0D38BBE98C0B}" destId="{DFB5A0A0-5AAF-4E7A-96E3-6AAED3E2A4DE}" srcOrd="7" destOrd="0" presId="urn:microsoft.com/office/officeart/2005/8/layout/default"/>
    <dgm:cxn modelId="{6DE2758D-745B-47CF-8A44-063C8166CAA3}" type="presParOf" srcId="{FB970023-0AD8-4257-9D69-0D38BBE98C0B}" destId="{EF93FE5D-CECB-421C-A5E7-C8A146A6D18C}" srcOrd="8" destOrd="0" presId="urn:microsoft.com/office/officeart/2005/8/layout/default"/>
    <dgm:cxn modelId="{8034C1AE-3247-4776-90BA-F5E3BA832EC4}" type="presParOf" srcId="{FB970023-0AD8-4257-9D69-0D38BBE98C0B}" destId="{69C1F5B3-E374-4A16-AD71-1F7CD42FE451}" srcOrd="9" destOrd="0" presId="urn:microsoft.com/office/officeart/2005/8/layout/default"/>
    <dgm:cxn modelId="{DEC5277E-3C51-46BA-9A42-0940E7A230F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C322F225-9342-4884-BAF1-351DF1AE6BB7}" type="presOf" srcId="{62B35D10-1538-4D55-950A-2A2BA79ABB01}" destId="{4872DE25-18B2-4051-AC2E-50E8F9E547B9}" srcOrd="0" destOrd="0" presId="urn:microsoft.com/office/officeart/2005/8/layout/default"/>
    <dgm:cxn modelId="{E72BD32C-7A24-4995-A076-087AC4C33419}" type="presOf" srcId="{719CC07F-E7E8-4D5D-812D-B4FE5927E5EE}" destId="{EF93FE5D-CECB-421C-A5E7-C8A146A6D18C}" srcOrd="0" destOrd="0" presId="urn:microsoft.com/office/officeart/2005/8/layout/default"/>
    <dgm:cxn modelId="{12E7455B-8765-426E-889F-10004F76C5EE}" type="presOf" srcId="{A8173AC5-747C-4629-AFDD-A87911240C17}" destId="{AB46F437-0746-4546-925E-0EB7C7D5DEEE}"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B181C371-BBF4-4083-993C-D3E65E991E45}" type="presOf" srcId="{816B225A-6D9C-45A5-A08D-C6272DC2B9BE}" destId="{FB970023-0AD8-4257-9D69-0D38BBE98C0B}" srcOrd="0" destOrd="0" presId="urn:microsoft.com/office/officeart/2005/8/layout/default"/>
    <dgm:cxn modelId="{CB28C2AA-7687-4EC3-BE55-B78A4ED0078C}" type="presOf" srcId="{032D3BBA-FECA-4A09-86B8-D22A26B2D692}" destId="{DE94FCB2-DC8D-4E9C-99AC-1B4A02F51ED1}" srcOrd="0" destOrd="0" presId="urn:microsoft.com/office/officeart/2005/8/layout/default"/>
    <dgm:cxn modelId="{42F026C5-4A3D-45B1-926E-D5BD6BAA6370}" type="presOf" srcId="{7B17B44F-FC52-4305-B7B4-359C8BB0CC78}" destId="{9E71994E-CAF8-46B6-9D24-24B986C042F2}"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6A1762DF-7C29-4A0A-8748-CEA318AD2CB0}" srcId="{816B225A-6D9C-45A5-A08D-C6272DC2B9BE}" destId="{40401B07-2BC1-43D1-990D-EA08A2E96199}" srcOrd="0" destOrd="0" parTransId="{7810A5FF-DD0E-4847-BB51-CCA58505CB3C}" sibTransId="{87D7B1F8-6123-41EB-9EE4-4365B501F819}"/>
    <dgm:cxn modelId="{9906874E-0BE0-444B-A424-6B1DE867B3E5}" type="presOf" srcId="{40401B07-2BC1-43D1-990D-EA08A2E96199}" destId="{FFE1DB0B-A649-43C1-B7D2-CEF3FA2CA620}" srcOrd="0" destOrd="0" presId="urn:microsoft.com/office/officeart/2005/8/layout/default"/>
    <dgm:cxn modelId="{68117965-E003-4075-8D38-0029C3AA3860}" type="presParOf" srcId="{FB970023-0AD8-4257-9D69-0D38BBE98C0B}" destId="{FFE1DB0B-A649-43C1-B7D2-CEF3FA2CA620}" srcOrd="0" destOrd="0" presId="urn:microsoft.com/office/officeart/2005/8/layout/default"/>
    <dgm:cxn modelId="{49FBD3E4-588E-482C-90C4-F325E111BF15}" type="presParOf" srcId="{FB970023-0AD8-4257-9D69-0D38BBE98C0B}" destId="{2801E637-8C93-40BB-8D47-B379444342CD}" srcOrd="1" destOrd="0" presId="urn:microsoft.com/office/officeart/2005/8/layout/default"/>
    <dgm:cxn modelId="{D69E73D3-E288-410E-B11F-CE099545D807}" type="presParOf" srcId="{FB970023-0AD8-4257-9D69-0D38BBE98C0B}" destId="{DE94FCB2-DC8D-4E9C-99AC-1B4A02F51ED1}" srcOrd="2" destOrd="0" presId="urn:microsoft.com/office/officeart/2005/8/layout/default"/>
    <dgm:cxn modelId="{214CBF88-423F-4160-940E-E42B6ACAF6A5}" type="presParOf" srcId="{FB970023-0AD8-4257-9D69-0D38BBE98C0B}" destId="{B79BEC52-4A3C-4665-948E-5AB634E4DDD1}" srcOrd="3" destOrd="0" presId="urn:microsoft.com/office/officeart/2005/8/layout/default"/>
    <dgm:cxn modelId="{733903CE-8180-447B-AE08-264FE8486F0C}" type="presParOf" srcId="{FB970023-0AD8-4257-9D69-0D38BBE98C0B}" destId="{9E71994E-CAF8-46B6-9D24-24B986C042F2}" srcOrd="4" destOrd="0" presId="urn:microsoft.com/office/officeart/2005/8/layout/default"/>
    <dgm:cxn modelId="{5F4C6611-54FC-48E0-B829-A28B5D2B470E}" type="presParOf" srcId="{FB970023-0AD8-4257-9D69-0D38BBE98C0B}" destId="{738F86CF-128D-470E-936B-6A3F88B3548B}" srcOrd="5" destOrd="0" presId="urn:microsoft.com/office/officeart/2005/8/layout/default"/>
    <dgm:cxn modelId="{EC72AAE1-FA81-45FD-A94E-56AD9BDE0919}" type="presParOf" srcId="{FB970023-0AD8-4257-9D69-0D38BBE98C0B}" destId="{AB46F437-0746-4546-925E-0EB7C7D5DEEE}" srcOrd="6" destOrd="0" presId="urn:microsoft.com/office/officeart/2005/8/layout/default"/>
    <dgm:cxn modelId="{5A9C46DE-435E-4F6A-BEAF-7EC914D87C5A}" type="presParOf" srcId="{FB970023-0AD8-4257-9D69-0D38BBE98C0B}" destId="{DFB5A0A0-5AAF-4E7A-96E3-6AAED3E2A4DE}" srcOrd="7" destOrd="0" presId="urn:microsoft.com/office/officeart/2005/8/layout/default"/>
    <dgm:cxn modelId="{F4E0EE03-326D-487E-BB90-67FC902DB5C5}" type="presParOf" srcId="{FB970023-0AD8-4257-9D69-0D38BBE98C0B}" destId="{EF93FE5D-CECB-421C-A5E7-C8A146A6D18C}" srcOrd="8" destOrd="0" presId="urn:microsoft.com/office/officeart/2005/8/layout/default"/>
    <dgm:cxn modelId="{FFCDD625-79DD-4B25-A131-4033C5E597DC}" type="presParOf" srcId="{FB970023-0AD8-4257-9D69-0D38BBE98C0B}" destId="{69C1F5B3-E374-4A16-AD71-1F7CD42FE451}" srcOrd="9" destOrd="0" presId="urn:microsoft.com/office/officeart/2005/8/layout/default"/>
    <dgm:cxn modelId="{36B2186F-590E-46DA-988F-4526C0E50C4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1770EE03-B119-4ECC-8030-FEDE77DDCEA2}" type="presOf" srcId="{032D3BBA-FECA-4A09-86B8-D22A26B2D692}" destId="{DE94FCB2-DC8D-4E9C-99AC-1B4A02F51ED1}"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9655EB4F-45BF-4302-BFC6-261EAF27F053}" type="presOf" srcId="{A8173AC5-747C-4629-AFDD-A87911240C17}" destId="{AB46F437-0746-4546-925E-0EB7C7D5DEEE}" srcOrd="0" destOrd="0" presId="urn:microsoft.com/office/officeart/2005/8/layout/default"/>
    <dgm:cxn modelId="{75F8E059-FEC3-4326-B267-58B84446B7D0}"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877F99F4-2DDD-423B-A49A-FFCE3304A864}" type="presOf" srcId="{62B35D10-1538-4D55-950A-2A2BA79ABB01}" destId="{4872DE25-18B2-4051-AC2E-50E8F9E547B9}" srcOrd="0" destOrd="0" presId="urn:microsoft.com/office/officeart/2005/8/layout/default"/>
    <dgm:cxn modelId="{8B66D165-F6F6-4CC4-894A-C995BB775426}" type="presOf" srcId="{719CC07F-E7E8-4D5D-812D-B4FE5927E5EE}" destId="{EF93FE5D-CECB-421C-A5E7-C8A146A6D18C}" srcOrd="0" destOrd="0" presId="urn:microsoft.com/office/officeart/2005/8/layout/default"/>
    <dgm:cxn modelId="{8AD9CEB7-FD04-4031-9AFC-81D45B5B82C5}" type="presOf" srcId="{7B17B44F-FC52-4305-B7B4-359C8BB0CC78}" destId="{9E71994E-CAF8-46B6-9D24-24B986C042F2}"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21082EFE-9617-4C1C-9D5B-B4E0049F5559}"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5C416D7D-0F43-43F3-91DB-6CC7BE8EA550}" type="presParOf" srcId="{FB970023-0AD8-4257-9D69-0D38BBE98C0B}" destId="{FFE1DB0B-A649-43C1-B7D2-CEF3FA2CA620}" srcOrd="0" destOrd="0" presId="urn:microsoft.com/office/officeart/2005/8/layout/default"/>
    <dgm:cxn modelId="{1693A671-9C2C-4F59-A79A-B859B4480D9A}" type="presParOf" srcId="{FB970023-0AD8-4257-9D69-0D38BBE98C0B}" destId="{2801E637-8C93-40BB-8D47-B379444342CD}" srcOrd="1" destOrd="0" presId="urn:microsoft.com/office/officeart/2005/8/layout/default"/>
    <dgm:cxn modelId="{A8038546-A6C9-44B9-9B44-D4A184AC4BCB}" type="presParOf" srcId="{FB970023-0AD8-4257-9D69-0D38BBE98C0B}" destId="{DE94FCB2-DC8D-4E9C-99AC-1B4A02F51ED1}" srcOrd="2" destOrd="0" presId="urn:microsoft.com/office/officeart/2005/8/layout/default"/>
    <dgm:cxn modelId="{22342D0C-A372-4A75-83C2-61F32539EF14}" type="presParOf" srcId="{FB970023-0AD8-4257-9D69-0D38BBE98C0B}" destId="{B79BEC52-4A3C-4665-948E-5AB634E4DDD1}" srcOrd="3" destOrd="0" presId="urn:microsoft.com/office/officeart/2005/8/layout/default"/>
    <dgm:cxn modelId="{0B6AB20F-7F7D-45CA-A0FF-E106C98D3369}" type="presParOf" srcId="{FB970023-0AD8-4257-9D69-0D38BBE98C0B}" destId="{9E71994E-CAF8-46B6-9D24-24B986C042F2}" srcOrd="4" destOrd="0" presId="urn:microsoft.com/office/officeart/2005/8/layout/default"/>
    <dgm:cxn modelId="{67696E3B-65A6-4F82-8827-3F912FC7146C}" type="presParOf" srcId="{FB970023-0AD8-4257-9D69-0D38BBE98C0B}" destId="{738F86CF-128D-470E-936B-6A3F88B3548B}" srcOrd="5" destOrd="0" presId="urn:microsoft.com/office/officeart/2005/8/layout/default"/>
    <dgm:cxn modelId="{673CF51C-9889-45EB-9AC0-22550CBB6A83}" type="presParOf" srcId="{FB970023-0AD8-4257-9D69-0D38BBE98C0B}" destId="{AB46F437-0746-4546-925E-0EB7C7D5DEEE}" srcOrd="6" destOrd="0" presId="urn:microsoft.com/office/officeart/2005/8/layout/default"/>
    <dgm:cxn modelId="{AC98110B-9AAE-4FFE-B0B1-2BD6A182E704}" type="presParOf" srcId="{FB970023-0AD8-4257-9D69-0D38BBE98C0B}" destId="{DFB5A0A0-5AAF-4E7A-96E3-6AAED3E2A4DE}" srcOrd="7" destOrd="0" presId="urn:microsoft.com/office/officeart/2005/8/layout/default"/>
    <dgm:cxn modelId="{E49D1B16-DD45-4D81-A2CD-F5E766F407C7}" type="presParOf" srcId="{FB970023-0AD8-4257-9D69-0D38BBE98C0B}" destId="{EF93FE5D-CECB-421C-A5E7-C8A146A6D18C}" srcOrd="8" destOrd="0" presId="urn:microsoft.com/office/officeart/2005/8/layout/default"/>
    <dgm:cxn modelId="{89276AD9-E010-43CD-9AF5-BD2A90A3B84E}" type="presParOf" srcId="{FB970023-0AD8-4257-9D69-0D38BBE98C0B}" destId="{69C1F5B3-E374-4A16-AD71-1F7CD42FE451}" srcOrd="9" destOrd="0" presId="urn:microsoft.com/office/officeart/2005/8/layout/default"/>
    <dgm:cxn modelId="{93E9EF60-CC53-42CE-8302-6F9DCD77BCB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609330DE-6DDD-4BB5-8331-56DE6B2C332B}" type="presOf" srcId="{62B35D10-1538-4D55-950A-2A2BA79ABB01}" destId="{4872DE25-18B2-4051-AC2E-50E8F9E547B9}"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D58EBEA5-ADE8-48C5-9389-3A6FF179C492}" type="presOf" srcId="{719CC07F-E7E8-4D5D-812D-B4FE5927E5EE}" destId="{EF93FE5D-CECB-421C-A5E7-C8A146A6D18C}" srcOrd="0" destOrd="0" presId="urn:microsoft.com/office/officeart/2005/8/layout/default"/>
    <dgm:cxn modelId="{A27F9B95-6471-4019-B95F-15CC9EBBA785}" type="presOf" srcId="{816B225A-6D9C-45A5-A08D-C6272DC2B9BE}" destId="{FB970023-0AD8-4257-9D69-0D38BBE98C0B}" srcOrd="0" destOrd="0" presId="urn:microsoft.com/office/officeart/2005/8/layout/default"/>
    <dgm:cxn modelId="{47EA69D0-C9D7-4CE4-8389-14631DF642F9}" type="presOf" srcId="{40401B07-2BC1-43D1-990D-EA08A2E96199}" destId="{FFE1DB0B-A649-43C1-B7D2-CEF3FA2CA620}" srcOrd="0" destOrd="0" presId="urn:microsoft.com/office/officeart/2005/8/layout/default"/>
    <dgm:cxn modelId="{8D609576-88DF-473B-9877-2253D25EC209}" type="presOf" srcId="{A8173AC5-747C-4629-AFDD-A87911240C17}" destId="{AB46F437-0746-4546-925E-0EB7C7D5DEEE}" srcOrd="0" destOrd="0" presId="urn:microsoft.com/office/officeart/2005/8/layout/default"/>
    <dgm:cxn modelId="{42086519-AB49-4C0C-8522-B01DE31A7D3A}"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D18DD412-B79A-4170-85C6-F387D77AF473}" type="presOf" srcId="{032D3BBA-FECA-4A09-86B8-D22A26B2D692}" destId="{DE94FCB2-DC8D-4E9C-99AC-1B4A02F51ED1}" srcOrd="0" destOrd="0" presId="urn:microsoft.com/office/officeart/2005/8/layout/default"/>
    <dgm:cxn modelId="{BE67859C-1B14-45E6-8C52-91533C333651}" type="presParOf" srcId="{FB970023-0AD8-4257-9D69-0D38BBE98C0B}" destId="{FFE1DB0B-A649-43C1-B7D2-CEF3FA2CA620}" srcOrd="0" destOrd="0" presId="urn:microsoft.com/office/officeart/2005/8/layout/default"/>
    <dgm:cxn modelId="{5AC8FA99-6ACE-40F8-918F-E322B101F631}" type="presParOf" srcId="{FB970023-0AD8-4257-9D69-0D38BBE98C0B}" destId="{2801E637-8C93-40BB-8D47-B379444342CD}" srcOrd="1" destOrd="0" presId="urn:microsoft.com/office/officeart/2005/8/layout/default"/>
    <dgm:cxn modelId="{75641883-E4B4-4585-9674-315FA79CB002}" type="presParOf" srcId="{FB970023-0AD8-4257-9D69-0D38BBE98C0B}" destId="{DE94FCB2-DC8D-4E9C-99AC-1B4A02F51ED1}" srcOrd="2" destOrd="0" presId="urn:microsoft.com/office/officeart/2005/8/layout/default"/>
    <dgm:cxn modelId="{96EBC097-6102-4093-829D-ED315878079A}" type="presParOf" srcId="{FB970023-0AD8-4257-9D69-0D38BBE98C0B}" destId="{B79BEC52-4A3C-4665-948E-5AB634E4DDD1}" srcOrd="3" destOrd="0" presId="urn:microsoft.com/office/officeart/2005/8/layout/default"/>
    <dgm:cxn modelId="{64CF685D-4234-43C2-B928-F69E52E9E268}" type="presParOf" srcId="{FB970023-0AD8-4257-9D69-0D38BBE98C0B}" destId="{9E71994E-CAF8-46B6-9D24-24B986C042F2}" srcOrd="4" destOrd="0" presId="urn:microsoft.com/office/officeart/2005/8/layout/default"/>
    <dgm:cxn modelId="{73DB96A3-7765-4EC1-9285-1FD8B39882A0}" type="presParOf" srcId="{FB970023-0AD8-4257-9D69-0D38BBE98C0B}" destId="{738F86CF-128D-470E-936B-6A3F88B3548B}" srcOrd="5" destOrd="0" presId="urn:microsoft.com/office/officeart/2005/8/layout/default"/>
    <dgm:cxn modelId="{2B5C1C77-3E1A-4B90-90A9-74F1A8A71F63}" type="presParOf" srcId="{FB970023-0AD8-4257-9D69-0D38BBE98C0B}" destId="{AB46F437-0746-4546-925E-0EB7C7D5DEEE}" srcOrd="6" destOrd="0" presId="urn:microsoft.com/office/officeart/2005/8/layout/default"/>
    <dgm:cxn modelId="{C0889C7E-0470-4233-84A6-61D716CEE8CE}" type="presParOf" srcId="{FB970023-0AD8-4257-9D69-0D38BBE98C0B}" destId="{DFB5A0A0-5AAF-4E7A-96E3-6AAED3E2A4DE}" srcOrd="7" destOrd="0" presId="urn:microsoft.com/office/officeart/2005/8/layout/default"/>
    <dgm:cxn modelId="{D7D267FC-9F47-4816-8E15-01C1AABE2250}" type="presParOf" srcId="{FB970023-0AD8-4257-9D69-0D38BBE98C0B}" destId="{EF93FE5D-CECB-421C-A5E7-C8A146A6D18C}" srcOrd="8" destOrd="0" presId="urn:microsoft.com/office/officeart/2005/8/layout/default"/>
    <dgm:cxn modelId="{904DC9E4-233E-4FFF-9FBB-AC6CD370E140}" type="presParOf" srcId="{FB970023-0AD8-4257-9D69-0D38BBE98C0B}" destId="{69C1F5B3-E374-4A16-AD71-1F7CD42FE451}" srcOrd="9" destOrd="0" presId="urn:microsoft.com/office/officeart/2005/8/layout/default"/>
    <dgm:cxn modelId="{17B5697E-AECF-4A11-9624-A79703D1FC5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F1344DE2-9784-4D00-957C-ECD2374B8B29}" type="presOf" srcId="{816B225A-6D9C-45A5-A08D-C6272DC2B9BE}" destId="{FB970023-0AD8-4257-9D69-0D38BBE98C0B}" srcOrd="0" destOrd="0" presId="urn:microsoft.com/office/officeart/2005/8/layout/default"/>
    <dgm:cxn modelId="{D29A9BEE-27E8-4046-B253-21131993DA34}" type="presOf" srcId="{62B35D10-1538-4D55-950A-2A2BA79ABB01}" destId="{4872DE25-18B2-4051-AC2E-50E8F9E547B9}" srcOrd="0" destOrd="0" presId="urn:microsoft.com/office/officeart/2005/8/layout/default"/>
    <dgm:cxn modelId="{277DCFCB-C500-4AA6-B684-97AAF408D519}" type="presOf" srcId="{A8173AC5-747C-4629-AFDD-A87911240C17}" destId="{AB46F437-0746-4546-925E-0EB7C7D5DEEE}" srcOrd="0" destOrd="0" presId="urn:microsoft.com/office/officeart/2005/8/layout/default"/>
    <dgm:cxn modelId="{70670D40-3166-4996-A8AD-B06C98524E3A}" type="presOf" srcId="{7B17B44F-FC52-4305-B7B4-359C8BB0CC78}" destId="{9E71994E-CAF8-46B6-9D24-24B986C042F2}"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D1F23717-6368-46EA-A16C-FBFB147B3B9E}"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F7787E02-AAF7-40EB-8CA6-0E656586DF57}" type="presOf" srcId="{719CC07F-E7E8-4D5D-812D-B4FE5927E5EE}" destId="{EF93FE5D-CECB-421C-A5E7-C8A146A6D18C}" srcOrd="0" destOrd="0" presId="urn:microsoft.com/office/officeart/2005/8/layout/default"/>
    <dgm:cxn modelId="{FA0A674C-D79B-4161-AAF3-12D64F938C2A}" type="presOf" srcId="{032D3BBA-FECA-4A09-86B8-D22A26B2D692}" destId="{DE94FCB2-DC8D-4E9C-99AC-1B4A02F51ED1}" srcOrd="0" destOrd="0" presId="urn:microsoft.com/office/officeart/2005/8/layout/default"/>
    <dgm:cxn modelId="{57858F42-03CE-4834-9347-0FA4F50DA4BE}" type="presParOf" srcId="{FB970023-0AD8-4257-9D69-0D38BBE98C0B}" destId="{FFE1DB0B-A649-43C1-B7D2-CEF3FA2CA620}" srcOrd="0" destOrd="0" presId="urn:microsoft.com/office/officeart/2005/8/layout/default"/>
    <dgm:cxn modelId="{A24E7BAB-B9F9-41B5-ADA9-4BE222F2B334}" type="presParOf" srcId="{FB970023-0AD8-4257-9D69-0D38BBE98C0B}" destId="{2801E637-8C93-40BB-8D47-B379444342CD}" srcOrd="1" destOrd="0" presId="urn:microsoft.com/office/officeart/2005/8/layout/default"/>
    <dgm:cxn modelId="{356873DB-8448-42DD-B648-02682E197DE8}" type="presParOf" srcId="{FB970023-0AD8-4257-9D69-0D38BBE98C0B}" destId="{DE94FCB2-DC8D-4E9C-99AC-1B4A02F51ED1}" srcOrd="2" destOrd="0" presId="urn:microsoft.com/office/officeart/2005/8/layout/default"/>
    <dgm:cxn modelId="{46E92873-7683-4B44-80C2-437C9A4DEBFA}" type="presParOf" srcId="{FB970023-0AD8-4257-9D69-0D38BBE98C0B}" destId="{B79BEC52-4A3C-4665-948E-5AB634E4DDD1}" srcOrd="3" destOrd="0" presId="urn:microsoft.com/office/officeart/2005/8/layout/default"/>
    <dgm:cxn modelId="{AD5392C4-D163-4FC7-BE12-CB292859911B}" type="presParOf" srcId="{FB970023-0AD8-4257-9D69-0D38BBE98C0B}" destId="{9E71994E-CAF8-46B6-9D24-24B986C042F2}" srcOrd="4" destOrd="0" presId="urn:microsoft.com/office/officeart/2005/8/layout/default"/>
    <dgm:cxn modelId="{674F94C0-EF46-4150-B90C-FAD4E4A2E951}" type="presParOf" srcId="{FB970023-0AD8-4257-9D69-0D38BBE98C0B}" destId="{738F86CF-128D-470E-936B-6A3F88B3548B}" srcOrd="5" destOrd="0" presId="urn:microsoft.com/office/officeart/2005/8/layout/default"/>
    <dgm:cxn modelId="{37F46BDB-3F5E-4629-8386-F85DB8ACD0A6}" type="presParOf" srcId="{FB970023-0AD8-4257-9D69-0D38BBE98C0B}" destId="{AB46F437-0746-4546-925E-0EB7C7D5DEEE}" srcOrd="6" destOrd="0" presId="urn:microsoft.com/office/officeart/2005/8/layout/default"/>
    <dgm:cxn modelId="{F10479B5-6650-4F61-A82D-9E4A6001396B}" type="presParOf" srcId="{FB970023-0AD8-4257-9D69-0D38BBE98C0B}" destId="{DFB5A0A0-5AAF-4E7A-96E3-6AAED3E2A4DE}" srcOrd="7" destOrd="0" presId="urn:microsoft.com/office/officeart/2005/8/layout/default"/>
    <dgm:cxn modelId="{D3F67F16-67B7-4A6A-AAE9-8BCDE9BAD168}" type="presParOf" srcId="{FB970023-0AD8-4257-9D69-0D38BBE98C0B}" destId="{EF93FE5D-CECB-421C-A5E7-C8A146A6D18C}" srcOrd="8" destOrd="0" presId="urn:microsoft.com/office/officeart/2005/8/layout/default"/>
    <dgm:cxn modelId="{77CFEA3C-3A42-430D-8676-96DA1352AEFF}" type="presParOf" srcId="{FB970023-0AD8-4257-9D69-0D38BBE98C0B}" destId="{69C1F5B3-E374-4A16-AD71-1F7CD42FE451}" srcOrd="9" destOrd="0" presId="urn:microsoft.com/office/officeart/2005/8/layout/default"/>
    <dgm:cxn modelId="{E1625283-C835-4E26-9A58-3D7F3C3A3E1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71D39BDD-CA7F-4363-8B8B-C36C9AA6E8C1}"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EF0A57C1-20A3-4A5C-9AFC-7218EA6CFBFD}" type="presOf" srcId="{62B35D10-1538-4D55-950A-2A2BA79ABB01}" destId="{4872DE25-18B2-4051-AC2E-50E8F9E547B9}"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8C21AE7A-B439-4107-85B4-20EDB9570E3D}" type="presOf" srcId="{40401B07-2BC1-43D1-990D-EA08A2E96199}" destId="{FFE1DB0B-A649-43C1-B7D2-CEF3FA2CA620}" srcOrd="0" destOrd="0" presId="urn:microsoft.com/office/officeart/2005/8/layout/default"/>
    <dgm:cxn modelId="{315900A0-0685-4CFA-B681-EC9A9F8711DD}"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1CDB7CCF-603D-4A0B-BE93-66CB5C80887C}" type="presOf" srcId="{7B17B44F-FC52-4305-B7B4-359C8BB0CC78}" destId="{9E71994E-CAF8-46B6-9D24-24B986C042F2}" srcOrd="0" destOrd="0" presId="urn:microsoft.com/office/officeart/2005/8/layout/default"/>
    <dgm:cxn modelId="{717F0964-1049-4F2A-9912-D6DF70296EF6}"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8FF81E30-145A-45BC-866D-79583527E685}" type="presOf" srcId="{032D3BBA-FECA-4A09-86B8-D22A26B2D692}" destId="{DE94FCB2-DC8D-4E9C-99AC-1B4A02F51ED1}"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E5874D8D-4D4B-4621-818D-73E11DB70E58}" type="presParOf" srcId="{FB970023-0AD8-4257-9D69-0D38BBE98C0B}" destId="{FFE1DB0B-A649-43C1-B7D2-CEF3FA2CA620}" srcOrd="0" destOrd="0" presId="urn:microsoft.com/office/officeart/2005/8/layout/default"/>
    <dgm:cxn modelId="{627C39BF-36DD-4D1E-ABF5-0D78A77E8BBD}" type="presParOf" srcId="{FB970023-0AD8-4257-9D69-0D38BBE98C0B}" destId="{2801E637-8C93-40BB-8D47-B379444342CD}" srcOrd="1" destOrd="0" presId="urn:microsoft.com/office/officeart/2005/8/layout/default"/>
    <dgm:cxn modelId="{869D1503-0914-4F38-AADF-E40538725297}" type="presParOf" srcId="{FB970023-0AD8-4257-9D69-0D38BBE98C0B}" destId="{DE94FCB2-DC8D-4E9C-99AC-1B4A02F51ED1}" srcOrd="2" destOrd="0" presId="urn:microsoft.com/office/officeart/2005/8/layout/default"/>
    <dgm:cxn modelId="{53B23293-6768-4034-B6C7-D38FBE18C242}" type="presParOf" srcId="{FB970023-0AD8-4257-9D69-0D38BBE98C0B}" destId="{B79BEC52-4A3C-4665-948E-5AB634E4DDD1}" srcOrd="3" destOrd="0" presId="urn:microsoft.com/office/officeart/2005/8/layout/default"/>
    <dgm:cxn modelId="{5E35B53F-BC7D-4DC1-883F-84228199333F}" type="presParOf" srcId="{FB970023-0AD8-4257-9D69-0D38BBE98C0B}" destId="{9E71994E-CAF8-46B6-9D24-24B986C042F2}" srcOrd="4" destOrd="0" presId="urn:microsoft.com/office/officeart/2005/8/layout/default"/>
    <dgm:cxn modelId="{7EE50A3E-4A8D-487C-8CB4-A1AF0C797F2F}" type="presParOf" srcId="{FB970023-0AD8-4257-9D69-0D38BBE98C0B}" destId="{738F86CF-128D-470E-936B-6A3F88B3548B}" srcOrd="5" destOrd="0" presId="urn:microsoft.com/office/officeart/2005/8/layout/default"/>
    <dgm:cxn modelId="{AA0BBDEF-9E1A-4ACD-83B0-11B4F8562DE6}" type="presParOf" srcId="{FB970023-0AD8-4257-9D69-0D38BBE98C0B}" destId="{AB46F437-0746-4546-925E-0EB7C7D5DEEE}" srcOrd="6" destOrd="0" presId="urn:microsoft.com/office/officeart/2005/8/layout/default"/>
    <dgm:cxn modelId="{EEDDD726-6A44-4C5F-80CD-1DFB8AA35B76}" type="presParOf" srcId="{FB970023-0AD8-4257-9D69-0D38BBE98C0B}" destId="{DFB5A0A0-5AAF-4E7A-96E3-6AAED3E2A4DE}" srcOrd="7" destOrd="0" presId="urn:microsoft.com/office/officeart/2005/8/layout/default"/>
    <dgm:cxn modelId="{2AB9F624-8F51-44C7-9C3B-93293C4F485F}" type="presParOf" srcId="{FB970023-0AD8-4257-9D69-0D38BBE98C0B}" destId="{EF93FE5D-CECB-421C-A5E7-C8A146A6D18C}" srcOrd="8" destOrd="0" presId="urn:microsoft.com/office/officeart/2005/8/layout/default"/>
    <dgm:cxn modelId="{7F37992E-58D4-49CC-9661-02A628C36433}" type="presParOf" srcId="{FB970023-0AD8-4257-9D69-0D38BBE98C0B}" destId="{69C1F5B3-E374-4A16-AD71-1F7CD42FE451}" srcOrd="9" destOrd="0" presId="urn:microsoft.com/office/officeart/2005/8/layout/default"/>
    <dgm:cxn modelId="{DF610578-CB3C-4DF4-98C4-31D029EEB339}"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713D5E8F-DEFD-4FC8-A86A-28FB248557CF}" type="presOf" srcId="{7B17B44F-FC52-4305-B7B4-359C8BB0CC78}" destId="{9E71994E-CAF8-46B6-9D24-24B986C042F2}"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6DAAF66-84A6-41F9-B11E-D8A1E4B8A96B}" type="presOf" srcId="{719CC07F-E7E8-4D5D-812D-B4FE5927E5EE}" destId="{EF93FE5D-CECB-421C-A5E7-C8A146A6D18C}" srcOrd="0" destOrd="0" presId="urn:microsoft.com/office/officeart/2005/8/layout/default"/>
    <dgm:cxn modelId="{842AE23B-F0F9-4BFA-B32B-2E4CC623AB90}" type="presOf" srcId="{032D3BBA-FECA-4A09-86B8-D22A26B2D692}" destId="{DE94FCB2-DC8D-4E9C-99AC-1B4A02F51ED1}" srcOrd="0" destOrd="0" presId="urn:microsoft.com/office/officeart/2005/8/layout/default"/>
    <dgm:cxn modelId="{234B8372-0BD7-469A-970A-D728B3DC6F0F}" type="presOf" srcId="{A8173AC5-747C-4629-AFDD-A87911240C17}" destId="{AB46F437-0746-4546-925E-0EB7C7D5DEEE}"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637CA282-AFB5-42FA-8949-58025AA1DF61}" type="presOf" srcId="{40401B07-2BC1-43D1-990D-EA08A2E96199}" destId="{FFE1DB0B-A649-43C1-B7D2-CEF3FA2CA620}"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29ECD593-4436-4DBA-A3D8-8571524A291A}" type="presOf" srcId="{816B225A-6D9C-45A5-A08D-C6272DC2B9BE}" destId="{FB970023-0AD8-4257-9D69-0D38BBE98C0B}"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1122B36-67F2-4034-BC6C-EF35EABDF0C1}"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97BE6046-26BD-4733-AD03-ABB3B0E12F98}" type="presParOf" srcId="{FB970023-0AD8-4257-9D69-0D38BBE98C0B}" destId="{FFE1DB0B-A649-43C1-B7D2-CEF3FA2CA620}" srcOrd="0" destOrd="0" presId="urn:microsoft.com/office/officeart/2005/8/layout/default"/>
    <dgm:cxn modelId="{45EDE1AB-B7B8-48C5-928F-56D74F1AD8F5}" type="presParOf" srcId="{FB970023-0AD8-4257-9D69-0D38BBE98C0B}" destId="{2801E637-8C93-40BB-8D47-B379444342CD}" srcOrd="1" destOrd="0" presId="urn:microsoft.com/office/officeart/2005/8/layout/default"/>
    <dgm:cxn modelId="{E87817C3-1149-4DA6-B2D4-9503AE844F4A}" type="presParOf" srcId="{FB970023-0AD8-4257-9D69-0D38BBE98C0B}" destId="{DE94FCB2-DC8D-4E9C-99AC-1B4A02F51ED1}" srcOrd="2" destOrd="0" presId="urn:microsoft.com/office/officeart/2005/8/layout/default"/>
    <dgm:cxn modelId="{5782432B-B4CC-4972-BF22-A4A9974FB8D6}" type="presParOf" srcId="{FB970023-0AD8-4257-9D69-0D38BBE98C0B}" destId="{B79BEC52-4A3C-4665-948E-5AB634E4DDD1}" srcOrd="3" destOrd="0" presId="urn:microsoft.com/office/officeart/2005/8/layout/default"/>
    <dgm:cxn modelId="{8C088F9C-0315-42BD-81E2-3FF66955B37B}" type="presParOf" srcId="{FB970023-0AD8-4257-9D69-0D38BBE98C0B}" destId="{9E71994E-CAF8-46B6-9D24-24B986C042F2}" srcOrd="4" destOrd="0" presId="urn:microsoft.com/office/officeart/2005/8/layout/default"/>
    <dgm:cxn modelId="{4802303F-BE95-454A-9F2B-602FA681CBD9}" type="presParOf" srcId="{FB970023-0AD8-4257-9D69-0D38BBE98C0B}" destId="{738F86CF-128D-470E-936B-6A3F88B3548B}" srcOrd="5" destOrd="0" presId="urn:microsoft.com/office/officeart/2005/8/layout/default"/>
    <dgm:cxn modelId="{9B5DFD99-1D47-49A7-8C47-5AD340998C27}" type="presParOf" srcId="{FB970023-0AD8-4257-9D69-0D38BBE98C0B}" destId="{AB46F437-0746-4546-925E-0EB7C7D5DEEE}" srcOrd="6" destOrd="0" presId="urn:microsoft.com/office/officeart/2005/8/layout/default"/>
    <dgm:cxn modelId="{D7F90CBA-DCC6-4D38-AED9-528450A7F834}" type="presParOf" srcId="{FB970023-0AD8-4257-9D69-0D38BBE98C0B}" destId="{DFB5A0A0-5AAF-4E7A-96E3-6AAED3E2A4DE}" srcOrd="7" destOrd="0" presId="urn:microsoft.com/office/officeart/2005/8/layout/default"/>
    <dgm:cxn modelId="{DAA71681-5161-4428-A138-18B5C3B1AB1F}" type="presParOf" srcId="{FB970023-0AD8-4257-9D69-0D38BBE98C0B}" destId="{EF93FE5D-CECB-421C-A5E7-C8A146A6D18C}" srcOrd="8" destOrd="0" presId="urn:microsoft.com/office/officeart/2005/8/layout/default"/>
    <dgm:cxn modelId="{7260D430-AF85-4991-8375-55342C6045E4}" type="presParOf" srcId="{FB970023-0AD8-4257-9D69-0D38BBE98C0B}" destId="{69C1F5B3-E374-4A16-AD71-1F7CD42FE451}" srcOrd="9" destOrd="0" presId="urn:microsoft.com/office/officeart/2005/8/layout/default"/>
    <dgm:cxn modelId="{7F35CFAF-3B16-4191-801A-44A1807DC5BC}"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68CAAF4A-B934-4C14-9843-EDAFC064673E}" type="presOf" srcId="{40401B07-2BC1-43D1-990D-EA08A2E96199}" destId="{FFE1DB0B-A649-43C1-B7D2-CEF3FA2CA620}"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792BED3A-9747-4284-9903-51A842EBBD6C}" type="presOf" srcId="{032D3BBA-FECA-4A09-86B8-D22A26B2D692}" destId="{DE94FCB2-DC8D-4E9C-99AC-1B4A02F51ED1}" srcOrd="0" destOrd="0" presId="urn:microsoft.com/office/officeart/2005/8/layout/default"/>
    <dgm:cxn modelId="{40DF828A-75F3-4475-9A47-607707CCF061}" type="presOf" srcId="{7B17B44F-FC52-4305-B7B4-359C8BB0CC78}" destId="{9E71994E-CAF8-46B6-9D24-24B986C042F2}" srcOrd="0" destOrd="0" presId="urn:microsoft.com/office/officeart/2005/8/layout/default"/>
    <dgm:cxn modelId="{8A0A775D-BE88-4AA6-B34A-2F9F4ADD0242}"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C93AB05D-7A30-4105-AFBC-CE56AB7CF74A}" type="presOf" srcId="{A8173AC5-747C-4629-AFDD-A87911240C17}" destId="{AB46F437-0746-4546-925E-0EB7C7D5DEEE}" srcOrd="0" destOrd="0" presId="urn:microsoft.com/office/officeart/2005/8/layout/default"/>
    <dgm:cxn modelId="{09618B01-E937-4E7F-BF85-29709425E10D}" type="presOf" srcId="{719CC07F-E7E8-4D5D-812D-B4FE5927E5EE}" destId="{EF93FE5D-CECB-421C-A5E7-C8A146A6D18C}"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BB555501-CA6C-4331-9080-1A74B50F05DF}" type="presOf" srcId="{62B35D10-1538-4D55-950A-2A2BA79ABB01}" destId="{4872DE25-18B2-4051-AC2E-50E8F9E547B9}"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810C3DC3-9CB8-4144-8D76-83A5A5EF3653}" type="presParOf" srcId="{FB970023-0AD8-4257-9D69-0D38BBE98C0B}" destId="{FFE1DB0B-A649-43C1-B7D2-CEF3FA2CA620}" srcOrd="0" destOrd="0" presId="urn:microsoft.com/office/officeart/2005/8/layout/default"/>
    <dgm:cxn modelId="{A9DE01A4-BE98-4AB7-BA76-C1A3CB60FE21}" type="presParOf" srcId="{FB970023-0AD8-4257-9D69-0D38BBE98C0B}" destId="{2801E637-8C93-40BB-8D47-B379444342CD}" srcOrd="1" destOrd="0" presId="urn:microsoft.com/office/officeart/2005/8/layout/default"/>
    <dgm:cxn modelId="{A6EC535B-A62B-4805-9BE0-82E422A81439}" type="presParOf" srcId="{FB970023-0AD8-4257-9D69-0D38BBE98C0B}" destId="{DE94FCB2-DC8D-4E9C-99AC-1B4A02F51ED1}" srcOrd="2" destOrd="0" presId="urn:microsoft.com/office/officeart/2005/8/layout/default"/>
    <dgm:cxn modelId="{BACA60DB-4510-4F02-BCBF-84589632C6B0}" type="presParOf" srcId="{FB970023-0AD8-4257-9D69-0D38BBE98C0B}" destId="{B79BEC52-4A3C-4665-948E-5AB634E4DDD1}" srcOrd="3" destOrd="0" presId="urn:microsoft.com/office/officeart/2005/8/layout/default"/>
    <dgm:cxn modelId="{393B0A54-A952-418D-9E2B-183F054B7756}" type="presParOf" srcId="{FB970023-0AD8-4257-9D69-0D38BBE98C0B}" destId="{9E71994E-CAF8-46B6-9D24-24B986C042F2}" srcOrd="4" destOrd="0" presId="urn:microsoft.com/office/officeart/2005/8/layout/default"/>
    <dgm:cxn modelId="{26A7B518-8A56-4C6A-9123-9BAC550AA11B}" type="presParOf" srcId="{FB970023-0AD8-4257-9D69-0D38BBE98C0B}" destId="{738F86CF-128D-470E-936B-6A3F88B3548B}" srcOrd="5" destOrd="0" presId="urn:microsoft.com/office/officeart/2005/8/layout/default"/>
    <dgm:cxn modelId="{35E48DC4-64E5-4C8A-A1B6-74BFA12CB82D}" type="presParOf" srcId="{FB970023-0AD8-4257-9D69-0D38BBE98C0B}" destId="{AB46F437-0746-4546-925E-0EB7C7D5DEEE}" srcOrd="6" destOrd="0" presId="urn:microsoft.com/office/officeart/2005/8/layout/default"/>
    <dgm:cxn modelId="{A7669BB6-7BBE-4447-8987-34990234AEE1}" type="presParOf" srcId="{FB970023-0AD8-4257-9D69-0D38BBE98C0B}" destId="{DFB5A0A0-5AAF-4E7A-96E3-6AAED3E2A4DE}" srcOrd="7" destOrd="0" presId="urn:microsoft.com/office/officeart/2005/8/layout/default"/>
    <dgm:cxn modelId="{9DBB1761-E349-4865-9AA3-DA1474CD2AEF}" type="presParOf" srcId="{FB970023-0AD8-4257-9D69-0D38BBE98C0B}" destId="{EF93FE5D-CECB-421C-A5E7-C8A146A6D18C}" srcOrd="8" destOrd="0" presId="urn:microsoft.com/office/officeart/2005/8/layout/default"/>
    <dgm:cxn modelId="{1182D82A-C52C-4E70-BCEE-003787CF55C9}" type="presParOf" srcId="{FB970023-0AD8-4257-9D69-0D38BBE98C0B}" destId="{69C1F5B3-E374-4A16-AD71-1F7CD42FE451}" srcOrd="9" destOrd="0" presId="urn:microsoft.com/office/officeart/2005/8/layout/default"/>
    <dgm:cxn modelId="{B4264C9A-4DDC-46B6-925F-63FCFB38AABD}"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ECF47636-898B-474D-9A19-B226F1FB37F9}" type="presOf" srcId="{7B17B44F-FC52-4305-B7B4-359C8BB0CC78}" destId="{9E71994E-CAF8-46B6-9D24-24B986C042F2}" srcOrd="0" destOrd="0" presId="urn:microsoft.com/office/officeart/2005/8/layout/default"/>
    <dgm:cxn modelId="{DDDCFB00-767F-4C9F-B2AF-3D2A40AA4576}" type="presOf" srcId="{62B35D10-1538-4D55-950A-2A2BA79ABB01}" destId="{4872DE25-18B2-4051-AC2E-50E8F9E547B9}" srcOrd="0" destOrd="0" presId="urn:microsoft.com/office/officeart/2005/8/layout/default"/>
    <dgm:cxn modelId="{30EC6399-CDB3-42D7-A9DF-FDCF1E36181E}"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71C9254F-65E7-474D-B09A-4B9A6889C657}" type="presOf" srcId="{A8173AC5-747C-4629-AFDD-A87911240C17}" destId="{AB46F437-0746-4546-925E-0EB7C7D5DEEE}" srcOrd="0" destOrd="0" presId="urn:microsoft.com/office/officeart/2005/8/layout/default"/>
    <dgm:cxn modelId="{8FFE104E-CA64-40AA-A94C-E738B322C29F}" type="presOf" srcId="{816B225A-6D9C-45A5-A08D-C6272DC2B9BE}" destId="{FB970023-0AD8-4257-9D69-0D38BBE98C0B}" srcOrd="0" destOrd="0" presId="urn:microsoft.com/office/officeart/2005/8/layout/default"/>
    <dgm:cxn modelId="{995A76C6-66BF-4848-9516-E9F986AB6AAD}"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D8D2B102-EF46-4D37-A1D6-C3B9F889B74E}" type="presOf" srcId="{032D3BBA-FECA-4A09-86B8-D22A26B2D692}" destId="{DE94FCB2-DC8D-4E9C-99AC-1B4A02F51ED1}" srcOrd="0" destOrd="0" presId="urn:microsoft.com/office/officeart/2005/8/layout/default"/>
    <dgm:cxn modelId="{915A17DD-C38E-4B89-9EFB-CA2C2847B61C}" type="presParOf" srcId="{FB970023-0AD8-4257-9D69-0D38BBE98C0B}" destId="{FFE1DB0B-A649-43C1-B7D2-CEF3FA2CA620}" srcOrd="0" destOrd="0" presId="urn:microsoft.com/office/officeart/2005/8/layout/default"/>
    <dgm:cxn modelId="{32D93BCE-2959-42BE-A372-E01A8EF8802C}" type="presParOf" srcId="{FB970023-0AD8-4257-9D69-0D38BBE98C0B}" destId="{2801E637-8C93-40BB-8D47-B379444342CD}" srcOrd="1" destOrd="0" presId="urn:microsoft.com/office/officeart/2005/8/layout/default"/>
    <dgm:cxn modelId="{6956D17D-919E-4BE5-A505-62296FFE161D}" type="presParOf" srcId="{FB970023-0AD8-4257-9D69-0D38BBE98C0B}" destId="{DE94FCB2-DC8D-4E9C-99AC-1B4A02F51ED1}" srcOrd="2" destOrd="0" presId="urn:microsoft.com/office/officeart/2005/8/layout/default"/>
    <dgm:cxn modelId="{3DB4E616-3139-4708-B9CD-DF2CA7A36E3D}" type="presParOf" srcId="{FB970023-0AD8-4257-9D69-0D38BBE98C0B}" destId="{B79BEC52-4A3C-4665-948E-5AB634E4DDD1}" srcOrd="3" destOrd="0" presId="urn:microsoft.com/office/officeart/2005/8/layout/default"/>
    <dgm:cxn modelId="{A7A53335-28C2-4AD1-AD8B-0FA08DA38A7F}" type="presParOf" srcId="{FB970023-0AD8-4257-9D69-0D38BBE98C0B}" destId="{9E71994E-CAF8-46B6-9D24-24B986C042F2}" srcOrd="4" destOrd="0" presId="urn:microsoft.com/office/officeart/2005/8/layout/default"/>
    <dgm:cxn modelId="{1D1326DC-2F01-42CE-973C-F9DB912CB71B}" type="presParOf" srcId="{FB970023-0AD8-4257-9D69-0D38BBE98C0B}" destId="{738F86CF-128D-470E-936B-6A3F88B3548B}" srcOrd="5" destOrd="0" presId="urn:microsoft.com/office/officeart/2005/8/layout/default"/>
    <dgm:cxn modelId="{0DE910B3-541F-4B5F-A542-BD2FC83E58C4}" type="presParOf" srcId="{FB970023-0AD8-4257-9D69-0D38BBE98C0B}" destId="{AB46F437-0746-4546-925E-0EB7C7D5DEEE}" srcOrd="6" destOrd="0" presId="urn:microsoft.com/office/officeart/2005/8/layout/default"/>
    <dgm:cxn modelId="{D6C195A0-C601-47F0-9474-0CF2DD9AEEE2}" type="presParOf" srcId="{FB970023-0AD8-4257-9D69-0D38BBE98C0B}" destId="{DFB5A0A0-5AAF-4E7A-96E3-6AAED3E2A4DE}" srcOrd="7" destOrd="0" presId="urn:microsoft.com/office/officeart/2005/8/layout/default"/>
    <dgm:cxn modelId="{652A4D6B-A932-40EC-985D-50DB1B37F199}" type="presParOf" srcId="{FB970023-0AD8-4257-9D69-0D38BBE98C0B}" destId="{EF93FE5D-CECB-421C-A5E7-C8A146A6D18C}" srcOrd="8" destOrd="0" presId="urn:microsoft.com/office/officeart/2005/8/layout/default"/>
    <dgm:cxn modelId="{14F4E9F2-D53A-4AE6-9B9B-AA9C4F975283}" type="presParOf" srcId="{FB970023-0AD8-4257-9D69-0D38BBE98C0B}" destId="{69C1F5B3-E374-4A16-AD71-1F7CD42FE451}" srcOrd="9" destOrd="0" presId="urn:microsoft.com/office/officeart/2005/8/layout/default"/>
    <dgm:cxn modelId="{046A62C4-5639-4234-8DF1-D5331EF7436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141427C9-FCB2-4B6F-BCEE-F863781D9824}" type="presOf" srcId="{032D3BBA-FECA-4A09-86B8-D22A26B2D692}" destId="{DE94FCB2-DC8D-4E9C-99AC-1B4A02F51ED1}" srcOrd="0" destOrd="0" presId="urn:microsoft.com/office/officeart/2005/8/layout/default"/>
    <dgm:cxn modelId="{D31BFB1C-5CC5-4053-95F0-A41ED8906DB9}" type="presOf" srcId="{62B35D10-1538-4D55-950A-2A2BA79ABB01}" destId="{4872DE25-18B2-4051-AC2E-50E8F9E547B9}"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43A31F49-C2D9-4A23-B757-FAA9A10A4B78}" type="presOf" srcId="{816B225A-6D9C-45A5-A08D-C6272DC2B9BE}" destId="{FB970023-0AD8-4257-9D69-0D38BBE98C0B}" srcOrd="0" destOrd="0" presId="urn:microsoft.com/office/officeart/2005/8/layout/default"/>
    <dgm:cxn modelId="{2EEC6A98-1AA2-4B4B-BCD8-8D3196EEC1B5}" type="presOf" srcId="{40401B07-2BC1-43D1-990D-EA08A2E96199}" destId="{FFE1DB0B-A649-43C1-B7D2-CEF3FA2CA620}" srcOrd="0" destOrd="0" presId="urn:microsoft.com/office/officeart/2005/8/layout/default"/>
    <dgm:cxn modelId="{097A2B71-4106-4120-A447-70A72A5138A5}" type="presOf" srcId="{7B17B44F-FC52-4305-B7B4-359C8BB0CC78}" destId="{9E71994E-CAF8-46B6-9D24-24B986C042F2}" srcOrd="0" destOrd="0" presId="urn:microsoft.com/office/officeart/2005/8/layout/default"/>
    <dgm:cxn modelId="{21F0BED8-9EBA-4608-9421-CEB6B8FF7AC7}" type="presOf" srcId="{719CC07F-E7E8-4D5D-812D-B4FE5927E5EE}" destId="{EF93FE5D-CECB-421C-A5E7-C8A146A6D18C}"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5D88FD68-9591-4FCA-961A-97C2BE7D95D1}"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64B7BB4B-8BC7-4954-B70E-AA6348831D95}" type="presParOf" srcId="{FB970023-0AD8-4257-9D69-0D38BBE98C0B}" destId="{FFE1DB0B-A649-43C1-B7D2-CEF3FA2CA620}" srcOrd="0" destOrd="0" presId="urn:microsoft.com/office/officeart/2005/8/layout/default"/>
    <dgm:cxn modelId="{9FB29286-A066-4263-9CD6-461E76CB56FF}" type="presParOf" srcId="{FB970023-0AD8-4257-9D69-0D38BBE98C0B}" destId="{2801E637-8C93-40BB-8D47-B379444342CD}" srcOrd="1" destOrd="0" presId="urn:microsoft.com/office/officeart/2005/8/layout/default"/>
    <dgm:cxn modelId="{D383EEF4-7896-492E-B6CD-E4A53C63996B}" type="presParOf" srcId="{FB970023-0AD8-4257-9D69-0D38BBE98C0B}" destId="{DE94FCB2-DC8D-4E9C-99AC-1B4A02F51ED1}" srcOrd="2" destOrd="0" presId="urn:microsoft.com/office/officeart/2005/8/layout/default"/>
    <dgm:cxn modelId="{F21F5787-99EF-4E3E-A239-AE29BCFA0631}" type="presParOf" srcId="{FB970023-0AD8-4257-9D69-0D38BBE98C0B}" destId="{B79BEC52-4A3C-4665-948E-5AB634E4DDD1}" srcOrd="3" destOrd="0" presId="urn:microsoft.com/office/officeart/2005/8/layout/default"/>
    <dgm:cxn modelId="{5D3F915F-8F1A-4FFF-BC01-1C718D46F2FD}" type="presParOf" srcId="{FB970023-0AD8-4257-9D69-0D38BBE98C0B}" destId="{9E71994E-CAF8-46B6-9D24-24B986C042F2}" srcOrd="4" destOrd="0" presId="urn:microsoft.com/office/officeart/2005/8/layout/default"/>
    <dgm:cxn modelId="{897297C0-1BFA-4477-8C39-CD8AF5E95689}" type="presParOf" srcId="{FB970023-0AD8-4257-9D69-0D38BBE98C0B}" destId="{738F86CF-128D-470E-936B-6A3F88B3548B}" srcOrd="5" destOrd="0" presId="urn:microsoft.com/office/officeart/2005/8/layout/default"/>
    <dgm:cxn modelId="{C80BB8FE-BEC0-4732-BB6F-9079F59ED98E}" type="presParOf" srcId="{FB970023-0AD8-4257-9D69-0D38BBE98C0B}" destId="{AB46F437-0746-4546-925E-0EB7C7D5DEEE}" srcOrd="6" destOrd="0" presId="urn:microsoft.com/office/officeart/2005/8/layout/default"/>
    <dgm:cxn modelId="{011EF32D-BF3C-4972-8F54-18626DFD266B}" type="presParOf" srcId="{FB970023-0AD8-4257-9D69-0D38BBE98C0B}" destId="{DFB5A0A0-5AAF-4E7A-96E3-6AAED3E2A4DE}" srcOrd="7" destOrd="0" presId="urn:microsoft.com/office/officeart/2005/8/layout/default"/>
    <dgm:cxn modelId="{0A66CE1C-2C95-4618-A1B7-C5BA6008B167}" type="presParOf" srcId="{FB970023-0AD8-4257-9D69-0D38BBE98C0B}" destId="{EF93FE5D-CECB-421C-A5E7-C8A146A6D18C}" srcOrd="8" destOrd="0" presId="urn:microsoft.com/office/officeart/2005/8/layout/default"/>
    <dgm:cxn modelId="{875D4C71-1FED-4C32-91A7-7DDFC2AEC091}" type="presParOf" srcId="{FB970023-0AD8-4257-9D69-0D38BBE98C0B}" destId="{69C1F5B3-E374-4A16-AD71-1F7CD42FE451}" srcOrd="9" destOrd="0" presId="urn:microsoft.com/office/officeart/2005/8/layout/default"/>
    <dgm:cxn modelId="{CF19221F-21F6-4269-A781-09E6F4837175}"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9170F7F7-1927-4916-9F86-73EDB97D02E7}" type="presOf" srcId="{032D3BBA-FECA-4A09-86B8-D22A26B2D692}" destId="{DE94FCB2-DC8D-4E9C-99AC-1B4A02F51ED1}"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150CAC20-9868-4EE5-9CED-9B91F8ED357D}" type="presOf" srcId="{A8173AC5-747C-4629-AFDD-A87911240C17}" destId="{AB46F437-0746-4546-925E-0EB7C7D5DEEE}"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4F73AA4F-08EF-4C29-B2D4-6D63B04B3008}" type="presOf" srcId="{719CC07F-E7E8-4D5D-812D-B4FE5927E5EE}" destId="{EF93FE5D-CECB-421C-A5E7-C8A146A6D18C}" srcOrd="0" destOrd="0" presId="urn:microsoft.com/office/officeart/2005/8/layout/default"/>
    <dgm:cxn modelId="{2210C53A-D955-4D69-B2AD-0A98C008A0A1}" type="presOf" srcId="{40401B07-2BC1-43D1-990D-EA08A2E96199}" destId="{FFE1DB0B-A649-43C1-B7D2-CEF3FA2CA620}" srcOrd="0" destOrd="0" presId="urn:microsoft.com/office/officeart/2005/8/layout/default"/>
    <dgm:cxn modelId="{6E6B4C96-A9B0-474E-B9F0-D62A7211F39F}"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8DFE86-3728-457E-B1CA-872985048F93}" type="presOf" srcId="{7B17B44F-FC52-4305-B7B4-359C8BB0CC78}" destId="{9E71994E-CAF8-46B6-9D24-24B986C042F2}" srcOrd="0" destOrd="0" presId="urn:microsoft.com/office/officeart/2005/8/layout/default"/>
    <dgm:cxn modelId="{E721920D-66E8-4E70-B6F7-6FAA70E14E18}"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FFECF1DD-442A-441A-8B6C-2A7748AD33EB}" type="presParOf" srcId="{FB970023-0AD8-4257-9D69-0D38BBE98C0B}" destId="{FFE1DB0B-A649-43C1-B7D2-CEF3FA2CA620}" srcOrd="0" destOrd="0" presId="urn:microsoft.com/office/officeart/2005/8/layout/default"/>
    <dgm:cxn modelId="{CCFCF2A5-691F-41EB-90F8-D199A7F6650A}" type="presParOf" srcId="{FB970023-0AD8-4257-9D69-0D38BBE98C0B}" destId="{2801E637-8C93-40BB-8D47-B379444342CD}" srcOrd="1" destOrd="0" presId="urn:microsoft.com/office/officeart/2005/8/layout/default"/>
    <dgm:cxn modelId="{B05C4175-6656-403C-97AA-13402E9E076F}" type="presParOf" srcId="{FB970023-0AD8-4257-9D69-0D38BBE98C0B}" destId="{DE94FCB2-DC8D-4E9C-99AC-1B4A02F51ED1}" srcOrd="2" destOrd="0" presId="urn:microsoft.com/office/officeart/2005/8/layout/default"/>
    <dgm:cxn modelId="{B4D9B2FE-375B-4054-B250-F42A7F122B93}" type="presParOf" srcId="{FB970023-0AD8-4257-9D69-0D38BBE98C0B}" destId="{B79BEC52-4A3C-4665-948E-5AB634E4DDD1}" srcOrd="3" destOrd="0" presId="urn:microsoft.com/office/officeart/2005/8/layout/default"/>
    <dgm:cxn modelId="{7EF066F4-6448-43E1-90F3-F99573C6BB3D}" type="presParOf" srcId="{FB970023-0AD8-4257-9D69-0D38BBE98C0B}" destId="{9E71994E-CAF8-46B6-9D24-24B986C042F2}" srcOrd="4" destOrd="0" presId="urn:microsoft.com/office/officeart/2005/8/layout/default"/>
    <dgm:cxn modelId="{11417636-3F99-4191-9E38-02D5E355D715}" type="presParOf" srcId="{FB970023-0AD8-4257-9D69-0D38BBE98C0B}" destId="{738F86CF-128D-470E-936B-6A3F88B3548B}" srcOrd="5" destOrd="0" presId="urn:microsoft.com/office/officeart/2005/8/layout/default"/>
    <dgm:cxn modelId="{593C3B99-90EB-45CB-870B-EDA51C6E1556}" type="presParOf" srcId="{FB970023-0AD8-4257-9D69-0D38BBE98C0B}" destId="{AB46F437-0746-4546-925E-0EB7C7D5DEEE}" srcOrd="6" destOrd="0" presId="urn:microsoft.com/office/officeart/2005/8/layout/default"/>
    <dgm:cxn modelId="{43CBBBA7-43A5-4AF4-B5E6-1FE7C0220BB9}" type="presParOf" srcId="{FB970023-0AD8-4257-9D69-0D38BBE98C0B}" destId="{DFB5A0A0-5AAF-4E7A-96E3-6AAED3E2A4DE}" srcOrd="7" destOrd="0" presId="urn:microsoft.com/office/officeart/2005/8/layout/default"/>
    <dgm:cxn modelId="{A90B4A2D-F81D-421D-887A-63F1D62E29C9}" type="presParOf" srcId="{FB970023-0AD8-4257-9D69-0D38BBE98C0B}" destId="{EF93FE5D-CECB-421C-A5E7-C8A146A6D18C}" srcOrd="8" destOrd="0" presId="urn:microsoft.com/office/officeart/2005/8/layout/default"/>
    <dgm:cxn modelId="{6CB7D0B2-BE2F-4A62-BA71-E9F086830DAC}" type="presParOf" srcId="{FB970023-0AD8-4257-9D69-0D38BBE98C0B}" destId="{69C1F5B3-E374-4A16-AD71-1F7CD42FE451}" srcOrd="9" destOrd="0" presId="urn:microsoft.com/office/officeart/2005/8/layout/default"/>
    <dgm:cxn modelId="{A19DB3D7-7A6F-4EA8-8B26-99CDFAD9664C}"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519DFFB1-57FC-4B38-B682-6A007DAFCE9B}" type="presOf" srcId="{A8173AC5-747C-4629-AFDD-A87911240C17}" destId="{AB46F437-0746-4546-925E-0EB7C7D5DEEE}" srcOrd="0" destOrd="0" presId="urn:microsoft.com/office/officeart/2005/8/layout/default"/>
    <dgm:cxn modelId="{864E9CC1-66DA-49AF-ABB4-A3EEAD479105}" type="presOf" srcId="{032D3BBA-FECA-4A09-86B8-D22A26B2D692}" destId="{DE94FCB2-DC8D-4E9C-99AC-1B4A02F51ED1}" srcOrd="0" destOrd="0" presId="urn:microsoft.com/office/officeart/2005/8/layout/default"/>
    <dgm:cxn modelId="{3911D32F-E94D-49A0-9778-C9A76F3C0A01}" type="presOf" srcId="{719CC07F-E7E8-4D5D-812D-B4FE5927E5EE}" destId="{EF93FE5D-CECB-421C-A5E7-C8A146A6D18C}" srcOrd="0" destOrd="0" presId="urn:microsoft.com/office/officeart/2005/8/layout/default"/>
    <dgm:cxn modelId="{6EDEF626-7257-4947-A8F3-BF8EA7EE9C8E}"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BA37AE18-FDDE-4209-B229-A3C08530977E}"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E7E13E4A-29EB-45B3-AABA-0E84115D1822}" type="presOf" srcId="{816B225A-6D9C-45A5-A08D-C6272DC2B9BE}" destId="{FB970023-0AD8-4257-9D69-0D38BBE98C0B}" srcOrd="0" destOrd="0" presId="urn:microsoft.com/office/officeart/2005/8/layout/default"/>
    <dgm:cxn modelId="{C5C50AD2-9915-49DC-8270-B63E3EA9D537}" type="presOf" srcId="{62B35D10-1538-4D55-950A-2A2BA79ABB01}" destId="{4872DE25-18B2-4051-AC2E-50E8F9E547B9}" srcOrd="0" destOrd="0" presId="urn:microsoft.com/office/officeart/2005/8/layout/default"/>
    <dgm:cxn modelId="{1B092927-7A01-4960-8694-DA320FB02852}" type="presParOf" srcId="{FB970023-0AD8-4257-9D69-0D38BBE98C0B}" destId="{FFE1DB0B-A649-43C1-B7D2-CEF3FA2CA620}" srcOrd="0" destOrd="0" presId="urn:microsoft.com/office/officeart/2005/8/layout/default"/>
    <dgm:cxn modelId="{313292CA-3391-4442-9AAA-3872F842628B}" type="presParOf" srcId="{FB970023-0AD8-4257-9D69-0D38BBE98C0B}" destId="{2801E637-8C93-40BB-8D47-B379444342CD}" srcOrd="1" destOrd="0" presId="urn:microsoft.com/office/officeart/2005/8/layout/default"/>
    <dgm:cxn modelId="{5B18AD84-177B-492E-994E-2659AFD544D0}" type="presParOf" srcId="{FB970023-0AD8-4257-9D69-0D38BBE98C0B}" destId="{DE94FCB2-DC8D-4E9C-99AC-1B4A02F51ED1}" srcOrd="2" destOrd="0" presId="urn:microsoft.com/office/officeart/2005/8/layout/default"/>
    <dgm:cxn modelId="{489C5D04-D9B4-4A77-A297-0DF10A2A223B}" type="presParOf" srcId="{FB970023-0AD8-4257-9D69-0D38BBE98C0B}" destId="{B79BEC52-4A3C-4665-948E-5AB634E4DDD1}" srcOrd="3" destOrd="0" presId="urn:microsoft.com/office/officeart/2005/8/layout/default"/>
    <dgm:cxn modelId="{409BA8D0-F4FE-4E04-B2CC-E1675C0D6CBE}" type="presParOf" srcId="{FB970023-0AD8-4257-9D69-0D38BBE98C0B}" destId="{9E71994E-CAF8-46B6-9D24-24B986C042F2}" srcOrd="4" destOrd="0" presId="urn:microsoft.com/office/officeart/2005/8/layout/default"/>
    <dgm:cxn modelId="{522063D7-31B6-4E9C-9572-600034FECCEA}" type="presParOf" srcId="{FB970023-0AD8-4257-9D69-0D38BBE98C0B}" destId="{738F86CF-128D-470E-936B-6A3F88B3548B}" srcOrd="5" destOrd="0" presId="urn:microsoft.com/office/officeart/2005/8/layout/default"/>
    <dgm:cxn modelId="{D8C394CC-8652-42E5-B80C-DBE559403772}" type="presParOf" srcId="{FB970023-0AD8-4257-9D69-0D38BBE98C0B}" destId="{AB46F437-0746-4546-925E-0EB7C7D5DEEE}" srcOrd="6" destOrd="0" presId="urn:microsoft.com/office/officeart/2005/8/layout/default"/>
    <dgm:cxn modelId="{5446C28F-85A7-4F2C-878E-0E1D682C25C2}" type="presParOf" srcId="{FB970023-0AD8-4257-9D69-0D38BBE98C0B}" destId="{DFB5A0A0-5AAF-4E7A-96E3-6AAED3E2A4DE}" srcOrd="7" destOrd="0" presId="urn:microsoft.com/office/officeart/2005/8/layout/default"/>
    <dgm:cxn modelId="{20D0D649-6CBF-4722-8239-3F50FDFFD455}" type="presParOf" srcId="{FB970023-0AD8-4257-9D69-0D38BBE98C0B}" destId="{EF93FE5D-CECB-421C-A5E7-C8A146A6D18C}" srcOrd="8" destOrd="0" presId="urn:microsoft.com/office/officeart/2005/8/layout/default"/>
    <dgm:cxn modelId="{EF33FFC3-FB19-4789-A996-361640AD569E}" type="presParOf" srcId="{FB970023-0AD8-4257-9D69-0D38BBE98C0B}" destId="{69C1F5B3-E374-4A16-AD71-1F7CD42FE451}" srcOrd="9" destOrd="0" presId="urn:microsoft.com/office/officeart/2005/8/layout/default"/>
    <dgm:cxn modelId="{AE7D6386-B60A-4208-87FF-1D0F1EF3BE92}"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89644121-A7AE-427D-B104-E498BE6D0113}" type="presOf" srcId="{62B35D10-1538-4D55-950A-2A2BA79ABB01}" destId="{4872DE25-18B2-4051-AC2E-50E8F9E547B9}" srcOrd="0" destOrd="0" presId="urn:microsoft.com/office/officeart/2005/8/layout/default"/>
    <dgm:cxn modelId="{BA3F655C-070D-4E30-863F-8397AA83EAEF}" type="presOf" srcId="{7B17B44F-FC52-4305-B7B4-359C8BB0CC78}" destId="{9E71994E-CAF8-46B6-9D24-24B986C042F2}" srcOrd="0" destOrd="0" presId="urn:microsoft.com/office/officeart/2005/8/layout/default"/>
    <dgm:cxn modelId="{DC6CBA3F-A0D2-4FEF-BF03-2CF0E2E61EBE}" type="presOf" srcId="{40401B07-2BC1-43D1-990D-EA08A2E96199}" destId="{FFE1DB0B-A649-43C1-B7D2-CEF3FA2CA620}" srcOrd="0" destOrd="0" presId="urn:microsoft.com/office/officeart/2005/8/layout/default"/>
    <dgm:cxn modelId="{BD84FF91-7718-43B1-A3CB-0602DECD2A0E}" type="presOf" srcId="{A8173AC5-747C-4629-AFDD-A87911240C17}" destId="{AB46F437-0746-4546-925E-0EB7C7D5DEEE}" srcOrd="0" destOrd="0" presId="urn:microsoft.com/office/officeart/2005/8/layout/default"/>
    <dgm:cxn modelId="{C5392731-5656-4EAF-8C17-833634505C77}" type="presOf" srcId="{816B225A-6D9C-45A5-A08D-C6272DC2B9BE}" destId="{FB970023-0AD8-4257-9D69-0D38BBE98C0B}" srcOrd="0" destOrd="0" presId="urn:microsoft.com/office/officeart/2005/8/layout/default"/>
    <dgm:cxn modelId="{D7DD3F10-28E7-4D8B-9C7E-1E0CB1F6C45C}" type="presOf" srcId="{719CC07F-E7E8-4D5D-812D-B4FE5927E5EE}" destId="{EF93FE5D-CECB-421C-A5E7-C8A146A6D18C}"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77C98E96-76BC-48DD-9699-16FC44B30A2F}" type="presOf" srcId="{032D3BBA-FECA-4A09-86B8-D22A26B2D692}" destId="{DE94FCB2-DC8D-4E9C-99AC-1B4A02F51ED1}" srcOrd="0" destOrd="0" presId="urn:microsoft.com/office/officeart/2005/8/layout/default"/>
    <dgm:cxn modelId="{A6BDC47D-7B6E-4064-AF72-FCFAC2C72D37}" type="presParOf" srcId="{FB970023-0AD8-4257-9D69-0D38BBE98C0B}" destId="{FFE1DB0B-A649-43C1-B7D2-CEF3FA2CA620}" srcOrd="0" destOrd="0" presId="urn:microsoft.com/office/officeart/2005/8/layout/default"/>
    <dgm:cxn modelId="{AB408A2E-5985-4789-8757-36BC6D9D1110}" type="presParOf" srcId="{FB970023-0AD8-4257-9D69-0D38BBE98C0B}" destId="{2801E637-8C93-40BB-8D47-B379444342CD}" srcOrd="1" destOrd="0" presId="urn:microsoft.com/office/officeart/2005/8/layout/default"/>
    <dgm:cxn modelId="{340F9B4F-AEA6-425D-9C6D-B59CE03839AA}" type="presParOf" srcId="{FB970023-0AD8-4257-9D69-0D38BBE98C0B}" destId="{DE94FCB2-DC8D-4E9C-99AC-1B4A02F51ED1}" srcOrd="2" destOrd="0" presId="urn:microsoft.com/office/officeart/2005/8/layout/default"/>
    <dgm:cxn modelId="{2D975375-B42F-4045-83C8-F2045FABE193}" type="presParOf" srcId="{FB970023-0AD8-4257-9D69-0D38BBE98C0B}" destId="{B79BEC52-4A3C-4665-948E-5AB634E4DDD1}" srcOrd="3" destOrd="0" presId="urn:microsoft.com/office/officeart/2005/8/layout/default"/>
    <dgm:cxn modelId="{C338F405-8EEB-428B-8F8B-65F62308E760}" type="presParOf" srcId="{FB970023-0AD8-4257-9D69-0D38BBE98C0B}" destId="{9E71994E-CAF8-46B6-9D24-24B986C042F2}" srcOrd="4" destOrd="0" presId="urn:microsoft.com/office/officeart/2005/8/layout/default"/>
    <dgm:cxn modelId="{9B16F933-E29B-45D4-BF27-AB1B347052CA}" type="presParOf" srcId="{FB970023-0AD8-4257-9D69-0D38BBE98C0B}" destId="{738F86CF-128D-470E-936B-6A3F88B3548B}" srcOrd="5" destOrd="0" presId="urn:microsoft.com/office/officeart/2005/8/layout/default"/>
    <dgm:cxn modelId="{F5CB4E88-429B-4C6B-B112-92262C8F9ACD}" type="presParOf" srcId="{FB970023-0AD8-4257-9D69-0D38BBE98C0B}" destId="{AB46F437-0746-4546-925E-0EB7C7D5DEEE}" srcOrd="6" destOrd="0" presId="urn:microsoft.com/office/officeart/2005/8/layout/default"/>
    <dgm:cxn modelId="{926D8CFC-45BE-4BF6-8100-B7F8ADBAB5FA}" type="presParOf" srcId="{FB970023-0AD8-4257-9D69-0D38BBE98C0B}" destId="{DFB5A0A0-5AAF-4E7A-96E3-6AAED3E2A4DE}" srcOrd="7" destOrd="0" presId="urn:microsoft.com/office/officeart/2005/8/layout/default"/>
    <dgm:cxn modelId="{45E65CD2-7348-4B4F-A439-22BF1C90DABF}" type="presParOf" srcId="{FB970023-0AD8-4257-9D69-0D38BBE98C0B}" destId="{EF93FE5D-CECB-421C-A5E7-C8A146A6D18C}" srcOrd="8" destOrd="0" presId="urn:microsoft.com/office/officeart/2005/8/layout/default"/>
    <dgm:cxn modelId="{D80B6DFE-554D-4863-8DA5-11716C4BF44D}" type="presParOf" srcId="{FB970023-0AD8-4257-9D69-0D38BBE98C0B}" destId="{69C1F5B3-E374-4A16-AD71-1F7CD42FE451}" srcOrd="9" destOrd="0" presId="urn:microsoft.com/office/officeart/2005/8/layout/default"/>
    <dgm:cxn modelId="{AFFDC012-25F2-4C90-B867-3AD65040B6D8}"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36430BFE-CB72-4CEA-947A-47F2B8BE899B}"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E478A86D-33F3-42F3-8726-3F97FF9F9E0C}" type="presOf" srcId="{816B225A-6D9C-45A5-A08D-C6272DC2B9BE}" destId="{FB970023-0AD8-4257-9D69-0D38BBE98C0B}" srcOrd="0" destOrd="0" presId="urn:microsoft.com/office/officeart/2005/8/layout/default"/>
    <dgm:cxn modelId="{28D2B7D8-09CE-46EE-9387-1B16F00888B8}" type="presOf" srcId="{7B17B44F-FC52-4305-B7B4-359C8BB0CC78}" destId="{9E71994E-CAF8-46B6-9D24-24B986C042F2}" srcOrd="0" destOrd="0" presId="urn:microsoft.com/office/officeart/2005/8/layout/default"/>
    <dgm:cxn modelId="{C7B0992E-1A35-4BD9-9AF9-E510D690BF49}"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C269A39-5F92-4928-9022-4AC6A26233B2}" type="presOf" srcId="{719CC07F-E7E8-4D5D-812D-B4FE5927E5EE}" destId="{EF93FE5D-CECB-421C-A5E7-C8A146A6D18C}"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75A27D24-AA72-40C0-A726-6FC799E55090}" type="presOf" srcId="{032D3BBA-FECA-4A09-86B8-D22A26B2D692}" destId="{DE94FCB2-DC8D-4E9C-99AC-1B4A02F51ED1}" srcOrd="0" destOrd="0" presId="urn:microsoft.com/office/officeart/2005/8/layout/default"/>
    <dgm:cxn modelId="{EC62CC6A-58F8-440D-9146-CCEA2D8D7977}"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855805B9-25ED-47C5-9741-C4B939C5EE6E}" type="presParOf" srcId="{FB970023-0AD8-4257-9D69-0D38BBE98C0B}" destId="{FFE1DB0B-A649-43C1-B7D2-CEF3FA2CA620}" srcOrd="0" destOrd="0" presId="urn:microsoft.com/office/officeart/2005/8/layout/default"/>
    <dgm:cxn modelId="{30A331E5-A7BB-462D-9F2B-8920C05E9B5A}" type="presParOf" srcId="{FB970023-0AD8-4257-9D69-0D38BBE98C0B}" destId="{2801E637-8C93-40BB-8D47-B379444342CD}" srcOrd="1" destOrd="0" presId="urn:microsoft.com/office/officeart/2005/8/layout/default"/>
    <dgm:cxn modelId="{2FE2BD6F-A42D-46F0-91B6-F6C27C7A4918}" type="presParOf" srcId="{FB970023-0AD8-4257-9D69-0D38BBE98C0B}" destId="{DE94FCB2-DC8D-4E9C-99AC-1B4A02F51ED1}" srcOrd="2" destOrd="0" presId="urn:microsoft.com/office/officeart/2005/8/layout/default"/>
    <dgm:cxn modelId="{B42D1B1F-C419-4412-B385-3BD7C5643CF9}" type="presParOf" srcId="{FB970023-0AD8-4257-9D69-0D38BBE98C0B}" destId="{B79BEC52-4A3C-4665-948E-5AB634E4DDD1}" srcOrd="3" destOrd="0" presId="urn:microsoft.com/office/officeart/2005/8/layout/default"/>
    <dgm:cxn modelId="{5D851E6D-CB09-4378-AD54-036E474F8295}" type="presParOf" srcId="{FB970023-0AD8-4257-9D69-0D38BBE98C0B}" destId="{9E71994E-CAF8-46B6-9D24-24B986C042F2}" srcOrd="4" destOrd="0" presId="urn:microsoft.com/office/officeart/2005/8/layout/default"/>
    <dgm:cxn modelId="{25D6ED49-06D6-4126-9ED5-018A890409E5}" type="presParOf" srcId="{FB970023-0AD8-4257-9D69-0D38BBE98C0B}" destId="{738F86CF-128D-470E-936B-6A3F88B3548B}" srcOrd="5" destOrd="0" presId="urn:microsoft.com/office/officeart/2005/8/layout/default"/>
    <dgm:cxn modelId="{7DF79AFB-DA44-4607-A87C-BB621D2A68BF}" type="presParOf" srcId="{FB970023-0AD8-4257-9D69-0D38BBE98C0B}" destId="{AB46F437-0746-4546-925E-0EB7C7D5DEEE}" srcOrd="6" destOrd="0" presId="urn:microsoft.com/office/officeart/2005/8/layout/default"/>
    <dgm:cxn modelId="{A929AA78-FFF5-425D-B60B-B475D01781BB}" type="presParOf" srcId="{FB970023-0AD8-4257-9D69-0D38BBE98C0B}" destId="{DFB5A0A0-5AAF-4E7A-96E3-6AAED3E2A4DE}" srcOrd="7" destOrd="0" presId="urn:microsoft.com/office/officeart/2005/8/layout/default"/>
    <dgm:cxn modelId="{1BA16146-5345-43DD-911B-F4AB861B3711}" type="presParOf" srcId="{FB970023-0AD8-4257-9D69-0D38BBE98C0B}" destId="{EF93FE5D-CECB-421C-A5E7-C8A146A6D18C}" srcOrd="8" destOrd="0" presId="urn:microsoft.com/office/officeart/2005/8/layout/default"/>
    <dgm:cxn modelId="{0A8CFA04-F976-42D0-A8E5-64A36F9249D7}" type="presParOf" srcId="{FB970023-0AD8-4257-9D69-0D38BBE98C0B}" destId="{69C1F5B3-E374-4A16-AD71-1F7CD42FE451}" srcOrd="9" destOrd="0" presId="urn:microsoft.com/office/officeart/2005/8/layout/default"/>
    <dgm:cxn modelId="{AC12615E-CD33-4835-971F-07EDF8BCDE1E}"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15F1770D-E310-4F82-B0CC-3E25E3A628EE}" type="presOf" srcId="{62B35D10-1538-4D55-950A-2A2BA79ABB01}" destId="{4872DE25-18B2-4051-AC2E-50E8F9E547B9}" srcOrd="0" destOrd="0" presId="urn:microsoft.com/office/officeart/2005/8/layout/default"/>
    <dgm:cxn modelId="{148D1143-9A3B-4650-BADC-25035DEADBA1}" type="presOf" srcId="{40401B07-2BC1-43D1-990D-EA08A2E96199}" destId="{FFE1DB0B-A649-43C1-B7D2-CEF3FA2CA620}" srcOrd="0" destOrd="0" presId="urn:microsoft.com/office/officeart/2005/8/layout/default"/>
    <dgm:cxn modelId="{A19A5D64-C96E-422E-9B92-AC862EDD626F}" type="presOf" srcId="{032D3BBA-FECA-4A09-86B8-D22A26B2D692}" destId="{DE94FCB2-DC8D-4E9C-99AC-1B4A02F51ED1}" srcOrd="0" destOrd="0" presId="urn:microsoft.com/office/officeart/2005/8/layout/default"/>
    <dgm:cxn modelId="{46C1E4F4-31C8-4940-940F-BB739EBC3840}" type="presOf" srcId="{719CC07F-E7E8-4D5D-812D-B4FE5927E5EE}" destId="{EF93FE5D-CECB-421C-A5E7-C8A146A6D18C}" srcOrd="0" destOrd="0" presId="urn:microsoft.com/office/officeart/2005/8/layout/default"/>
    <dgm:cxn modelId="{28077658-6DDB-43ED-9CF7-D1458B218801}" type="presOf" srcId="{7B17B44F-FC52-4305-B7B4-359C8BB0CC78}" destId="{9E71994E-CAF8-46B6-9D24-24B986C042F2}" srcOrd="0" destOrd="0" presId="urn:microsoft.com/office/officeart/2005/8/layout/default"/>
    <dgm:cxn modelId="{AAEEF7E3-5990-4514-AF51-8BD7BCC35C85}"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2A0B8EF4-1F1F-4235-BDED-EB6E4277CACE}" type="presOf" srcId="{816B225A-6D9C-45A5-A08D-C6272DC2B9BE}" destId="{FB970023-0AD8-4257-9D69-0D38BBE98C0B}" srcOrd="0" destOrd="0" presId="urn:microsoft.com/office/officeart/2005/8/layout/default"/>
    <dgm:cxn modelId="{89C5400B-FD76-4CCF-8C94-B295AE2BDA4E}" type="presParOf" srcId="{FB970023-0AD8-4257-9D69-0D38BBE98C0B}" destId="{FFE1DB0B-A649-43C1-B7D2-CEF3FA2CA620}" srcOrd="0" destOrd="0" presId="urn:microsoft.com/office/officeart/2005/8/layout/default"/>
    <dgm:cxn modelId="{9F661F7B-A043-4127-BE43-AF12DD82F20C}" type="presParOf" srcId="{FB970023-0AD8-4257-9D69-0D38BBE98C0B}" destId="{2801E637-8C93-40BB-8D47-B379444342CD}" srcOrd="1" destOrd="0" presId="urn:microsoft.com/office/officeart/2005/8/layout/default"/>
    <dgm:cxn modelId="{FECC5F96-6E40-41FF-A4EF-36C44DD7DF11}" type="presParOf" srcId="{FB970023-0AD8-4257-9D69-0D38BBE98C0B}" destId="{DE94FCB2-DC8D-4E9C-99AC-1B4A02F51ED1}" srcOrd="2" destOrd="0" presId="urn:microsoft.com/office/officeart/2005/8/layout/default"/>
    <dgm:cxn modelId="{22E1823C-3EAB-4A9E-BF6D-CEED2B56E564}" type="presParOf" srcId="{FB970023-0AD8-4257-9D69-0D38BBE98C0B}" destId="{B79BEC52-4A3C-4665-948E-5AB634E4DDD1}" srcOrd="3" destOrd="0" presId="urn:microsoft.com/office/officeart/2005/8/layout/default"/>
    <dgm:cxn modelId="{C5A7D133-4451-44F9-A056-01910F334E24}" type="presParOf" srcId="{FB970023-0AD8-4257-9D69-0D38BBE98C0B}" destId="{9E71994E-CAF8-46B6-9D24-24B986C042F2}" srcOrd="4" destOrd="0" presId="urn:microsoft.com/office/officeart/2005/8/layout/default"/>
    <dgm:cxn modelId="{611F228E-436C-4BE5-B652-28B9E17A2115}" type="presParOf" srcId="{FB970023-0AD8-4257-9D69-0D38BBE98C0B}" destId="{738F86CF-128D-470E-936B-6A3F88B3548B}" srcOrd="5" destOrd="0" presId="urn:microsoft.com/office/officeart/2005/8/layout/default"/>
    <dgm:cxn modelId="{9BFAAF33-0D90-4A4F-9DF0-06370A09C83A}" type="presParOf" srcId="{FB970023-0AD8-4257-9D69-0D38BBE98C0B}" destId="{AB46F437-0746-4546-925E-0EB7C7D5DEEE}" srcOrd="6" destOrd="0" presId="urn:microsoft.com/office/officeart/2005/8/layout/default"/>
    <dgm:cxn modelId="{045E7679-DA78-423C-88BA-A52F3A3F2766}" type="presParOf" srcId="{FB970023-0AD8-4257-9D69-0D38BBE98C0B}" destId="{DFB5A0A0-5AAF-4E7A-96E3-6AAED3E2A4DE}" srcOrd="7" destOrd="0" presId="urn:microsoft.com/office/officeart/2005/8/layout/default"/>
    <dgm:cxn modelId="{BA99E4F7-A619-4ACC-9BBF-6178E7776063}" type="presParOf" srcId="{FB970023-0AD8-4257-9D69-0D38BBE98C0B}" destId="{EF93FE5D-CECB-421C-A5E7-C8A146A6D18C}" srcOrd="8" destOrd="0" presId="urn:microsoft.com/office/officeart/2005/8/layout/default"/>
    <dgm:cxn modelId="{DEB58B92-9410-4807-A499-D734F120B807}" type="presParOf" srcId="{FB970023-0AD8-4257-9D69-0D38BBE98C0B}" destId="{69C1F5B3-E374-4A16-AD71-1F7CD42FE451}" srcOrd="9" destOrd="0" presId="urn:microsoft.com/office/officeart/2005/8/layout/default"/>
    <dgm:cxn modelId="{3C8DDA37-B7E8-4E16-BE78-B1670EC6CBA3}"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187581BE-C07E-4413-BD00-AD0E9AE176DF}" type="presOf" srcId="{816B225A-6D9C-45A5-A08D-C6272DC2B9BE}" destId="{FB970023-0AD8-4257-9D69-0D38BBE98C0B}" srcOrd="0" destOrd="0" presId="urn:microsoft.com/office/officeart/2005/8/layout/default"/>
    <dgm:cxn modelId="{74CCDCC1-2786-431F-9949-B4D0EBD18835}" type="presOf" srcId="{40401B07-2BC1-43D1-990D-EA08A2E96199}" destId="{FFE1DB0B-A649-43C1-B7D2-CEF3FA2CA620}" srcOrd="0" destOrd="0" presId="urn:microsoft.com/office/officeart/2005/8/layout/default"/>
    <dgm:cxn modelId="{629B6FCE-3E20-4D5F-8845-0E527460CE17}" type="presOf" srcId="{032D3BBA-FECA-4A09-86B8-D22A26B2D692}" destId="{DE94FCB2-DC8D-4E9C-99AC-1B4A02F51ED1}"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C2782251-4292-47D6-B14A-F5796C533BC6}" type="presOf" srcId="{A8173AC5-747C-4629-AFDD-A87911240C17}" destId="{AB46F437-0746-4546-925E-0EB7C7D5DEEE}" srcOrd="0" destOrd="0" presId="urn:microsoft.com/office/officeart/2005/8/layout/default"/>
    <dgm:cxn modelId="{535EDCB4-2F01-44B9-9CF0-B1D819255312}" type="presOf" srcId="{62B35D10-1538-4D55-950A-2A2BA79ABB01}" destId="{4872DE25-18B2-4051-AC2E-50E8F9E547B9}" srcOrd="0" destOrd="0" presId="urn:microsoft.com/office/officeart/2005/8/layout/default"/>
    <dgm:cxn modelId="{D1EB98F5-1140-4306-BEA4-C6400DAF12B1}" type="presOf" srcId="{719CC07F-E7E8-4D5D-812D-B4FE5927E5EE}" destId="{EF93FE5D-CECB-421C-A5E7-C8A146A6D18C}"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375409BF-C6D5-43BA-B1E2-02E80021C6C2}" type="presOf" srcId="{7B17B44F-FC52-4305-B7B4-359C8BB0CC78}" destId="{9E71994E-CAF8-46B6-9D24-24B986C042F2}" srcOrd="0" destOrd="0" presId="urn:microsoft.com/office/officeart/2005/8/layout/default"/>
    <dgm:cxn modelId="{33A5F33E-BA66-4340-B446-6BF5BA2B1667}" type="presParOf" srcId="{FB970023-0AD8-4257-9D69-0D38BBE98C0B}" destId="{FFE1DB0B-A649-43C1-B7D2-CEF3FA2CA620}" srcOrd="0" destOrd="0" presId="urn:microsoft.com/office/officeart/2005/8/layout/default"/>
    <dgm:cxn modelId="{5E95B9B8-F88B-4500-B23C-1982C00C5C1C}" type="presParOf" srcId="{FB970023-0AD8-4257-9D69-0D38BBE98C0B}" destId="{2801E637-8C93-40BB-8D47-B379444342CD}" srcOrd="1" destOrd="0" presId="urn:microsoft.com/office/officeart/2005/8/layout/default"/>
    <dgm:cxn modelId="{279B76F4-E07A-4E2E-B06F-63BE8C0872F9}" type="presParOf" srcId="{FB970023-0AD8-4257-9D69-0D38BBE98C0B}" destId="{DE94FCB2-DC8D-4E9C-99AC-1B4A02F51ED1}" srcOrd="2" destOrd="0" presId="urn:microsoft.com/office/officeart/2005/8/layout/default"/>
    <dgm:cxn modelId="{5AF7D06A-82E4-4BCF-8C4C-0DD1D6030A5F}" type="presParOf" srcId="{FB970023-0AD8-4257-9D69-0D38BBE98C0B}" destId="{B79BEC52-4A3C-4665-948E-5AB634E4DDD1}" srcOrd="3" destOrd="0" presId="urn:microsoft.com/office/officeart/2005/8/layout/default"/>
    <dgm:cxn modelId="{C68025FD-832C-4BD6-BC90-5D18DE44438E}" type="presParOf" srcId="{FB970023-0AD8-4257-9D69-0D38BBE98C0B}" destId="{9E71994E-CAF8-46B6-9D24-24B986C042F2}" srcOrd="4" destOrd="0" presId="urn:microsoft.com/office/officeart/2005/8/layout/default"/>
    <dgm:cxn modelId="{767D8823-F2F9-4ECE-8198-72E01A213A4D}" type="presParOf" srcId="{FB970023-0AD8-4257-9D69-0D38BBE98C0B}" destId="{738F86CF-128D-470E-936B-6A3F88B3548B}" srcOrd="5" destOrd="0" presId="urn:microsoft.com/office/officeart/2005/8/layout/default"/>
    <dgm:cxn modelId="{FFEBBF08-25E5-44A9-86C1-9E85AAC26508}" type="presParOf" srcId="{FB970023-0AD8-4257-9D69-0D38BBE98C0B}" destId="{AB46F437-0746-4546-925E-0EB7C7D5DEEE}" srcOrd="6" destOrd="0" presId="urn:microsoft.com/office/officeart/2005/8/layout/default"/>
    <dgm:cxn modelId="{612CD678-F0CC-4409-A89E-510D5E9817A4}" type="presParOf" srcId="{FB970023-0AD8-4257-9D69-0D38BBE98C0B}" destId="{DFB5A0A0-5AAF-4E7A-96E3-6AAED3E2A4DE}" srcOrd="7" destOrd="0" presId="urn:microsoft.com/office/officeart/2005/8/layout/default"/>
    <dgm:cxn modelId="{3FD1717C-E09F-4DD6-90E7-CF50955C80E9}" type="presParOf" srcId="{FB970023-0AD8-4257-9D69-0D38BBE98C0B}" destId="{EF93FE5D-CECB-421C-A5E7-C8A146A6D18C}" srcOrd="8" destOrd="0" presId="urn:microsoft.com/office/officeart/2005/8/layout/default"/>
    <dgm:cxn modelId="{9B8F4F3A-3B7C-4753-B73C-71613678FB8F}" type="presParOf" srcId="{FB970023-0AD8-4257-9D69-0D38BBE98C0B}" destId="{69C1F5B3-E374-4A16-AD71-1F7CD42FE451}" srcOrd="9" destOrd="0" presId="urn:microsoft.com/office/officeart/2005/8/layout/default"/>
    <dgm:cxn modelId="{7629D0F4-3EDF-4F35-B105-ADC3D58D701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B36F8B7C-01B6-442D-9F53-76C44055688D}"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3BB44FA5-F7D5-4CBF-93F9-C86EF9C37197}" type="presOf" srcId="{032D3BBA-FECA-4A09-86B8-D22A26B2D692}" destId="{DE94FCB2-DC8D-4E9C-99AC-1B4A02F51ED1}" srcOrd="0" destOrd="0" presId="urn:microsoft.com/office/officeart/2005/8/layout/default"/>
    <dgm:cxn modelId="{9245F234-4A75-47BD-AF0F-25FB2D7A7B0A}" type="presOf" srcId="{719CC07F-E7E8-4D5D-812D-B4FE5927E5EE}" destId="{EF93FE5D-CECB-421C-A5E7-C8A146A6D18C}"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72E840AC-E82B-442C-AB6F-267AB8A76380}"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ED275670-24F6-41ED-BC10-B4009A1603BF}" type="presOf" srcId="{62B35D10-1538-4D55-950A-2A2BA79ABB01}" destId="{4872DE25-18B2-4051-AC2E-50E8F9E547B9}" srcOrd="0" destOrd="0" presId="urn:microsoft.com/office/officeart/2005/8/layout/default"/>
    <dgm:cxn modelId="{A827F96E-B974-41EC-9824-D0CADE415D65}" type="presOf" srcId="{7B17B44F-FC52-4305-B7B4-359C8BB0CC78}" destId="{9E71994E-CAF8-46B6-9D24-24B986C042F2}" srcOrd="0" destOrd="0" presId="urn:microsoft.com/office/officeart/2005/8/layout/default"/>
    <dgm:cxn modelId="{22C432B1-BD6C-4FA0-8864-703CE113960D}"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3502CE58-7513-4B77-AA21-CE7576D95040}" type="presParOf" srcId="{FB970023-0AD8-4257-9D69-0D38BBE98C0B}" destId="{FFE1DB0B-A649-43C1-B7D2-CEF3FA2CA620}" srcOrd="0" destOrd="0" presId="urn:microsoft.com/office/officeart/2005/8/layout/default"/>
    <dgm:cxn modelId="{2854363B-5991-4CDB-ACAC-2A594D8BC1C1}" type="presParOf" srcId="{FB970023-0AD8-4257-9D69-0D38BBE98C0B}" destId="{2801E637-8C93-40BB-8D47-B379444342CD}" srcOrd="1" destOrd="0" presId="urn:microsoft.com/office/officeart/2005/8/layout/default"/>
    <dgm:cxn modelId="{936C930E-504E-4BAA-9BEE-5603578BE6A5}" type="presParOf" srcId="{FB970023-0AD8-4257-9D69-0D38BBE98C0B}" destId="{DE94FCB2-DC8D-4E9C-99AC-1B4A02F51ED1}" srcOrd="2" destOrd="0" presId="urn:microsoft.com/office/officeart/2005/8/layout/default"/>
    <dgm:cxn modelId="{096F2BCF-DC6C-4268-B409-E0DEC3D1F702}" type="presParOf" srcId="{FB970023-0AD8-4257-9D69-0D38BBE98C0B}" destId="{B79BEC52-4A3C-4665-948E-5AB634E4DDD1}" srcOrd="3" destOrd="0" presId="urn:microsoft.com/office/officeart/2005/8/layout/default"/>
    <dgm:cxn modelId="{E6103D3D-A168-4931-9AF1-4D094D6D1A74}" type="presParOf" srcId="{FB970023-0AD8-4257-9D69-0D38BBE98C0B}" destId="{9E71994E-CAF8-46B6-9D24-24B986C042F2}" srcOrd="4" destOrd="0" presId="urn:microsoft.com/office/officeart/2005/8/layout/default"/>
    <dgm:cxn modelId="{4EC4FE49-F346-40A9-A4F6-DF45CD35D016}" type="presParOf" srcId="{FB970023-0AD8-4257-9D69-0D38BBE98C0B}" destId="{738F86CF-128D-470E-936B-6A3F88B3548B}" srcOrd="5" destOrd="0" presId="urn:microsoft.com/office/officeart/2005/8/layout/default"/>
    <dgm:cxn modelId="{E4386B05-6B78-43D4-8F59-1AA93E455D3B}" type="presParOf" srcId="{FB970023-0AD8-4257-9D69-0D38BBE98C0B}" destId="{AB46F437-0746-4546-925E-0EB7C7D5DEEE}" srcOrd="6" destOrd="0" presId="urn:microsoft.com/office/officeart/2005/8/layout/default"/>
    <dgm:cxn modelId="{98288D83-7BA6-4BD2-A2E4-CDCEA00DF941}" type="presParOf" srcId="{FB970023-0AD8-4257-9D69-0D38BBE98C0B}" destId="{DFB5A0A0-5AAF-4E7A-96E3-6AAED3E2A4DE}" srcOrd="7" destOrd="0" presId="urn:microsoft.com/office/officeart/2005/8/layout/default"/>
    <dgm:cxn modelId="{3B39688D-1D50-42BA-852F-FD148252133E}" type="presParOf" srcId="{FB970023-0AD8-4257-9D69-0D38BBE98C0B}" destId="{EF93FE5D-CECB-421C-A5E7-C8A146A6D18C}" srcOrd="8" destOrd="0" presId="urn:microsoft.com/office/officeart/2005/8/layout/default"/>
    <dgm:cxn modelId="{F2FE298E-77CE-4134-8110-BA37D18B3FF9}" type="presParOf" srcId="{FB970023-0AD8-4257-9D69-0D38BBE98C0B}" destId="{69C1F5B3-E374-4A16-AD71-1F7CD42FE451}" srcOrd="9" destOrd="0" presId="urn:microsoft.com/office/officeart/2005/8/layout/default"/>
    <dgm:cxn modelId="{A2577E8B-EE56-49B9-8616-8A77D167217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A8C8A62C-D361-4C3A-B26A-18C04AC90E20}" type="presOf" srcId="{816B225A-6D9C-45A5-A08D-C6272DC2B9BE}" destId="{FB970023-0AD8-4257-9D69-0D38BBE98C0B}" srcOrd="0" destOrd="0" presId="urn:microsoft.com/office/officeart/2005/8/layout/default"/>
    <dgm:cxn modelId="{6AC6D704-DA3B-4A81-A3BD-2DCD4A1FD3F3}" type="presOf" srcId="{719CC07F-E7E8-4D5D-812D-B4FE5927E5EE}" destId="{EF93FE5D-CECB-421C-A5E7-C8A146A6D18C}"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E7E2A297-7C1A-49EE-8578-D44564C5D1FF}" type="presOf" srcId="{7B17B44F-FC52-4305-B7B4-359C8BB0CC78}" destId="{9E71994E-CAF8-46B6-9D24-24B986C042F2}" srcOrd="0" destOrd="0" presId="urn:microsoft.com/office/officeart/2005/8/layout/default"/>
    <dgm:cxn modelId="{11F2553E-2926-4650-A9CB-24B6385CB039}" type="presOf" srcId="{A8173AC5-747C-4629-AFDD-A87911240C17}" destId="{AB46F437-0746-4546-925E-0EB7C7D5DEEE}"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A95E0B9F-59F7-44CA-BC30-FF56A08C9DCF}" srcId="{816B225A-6D9C-45A5-A08D-C6272DC2B9BE}" destId="{A8173AC5-747C-4629-AFDD-A87911240C17}" srcOrd="3" destOrd="0" parTransId="{E974970D-70A4-448F-ADA5-582372723288}" sibTransId="{53B3EEC5-F0C3-4637-83DF-ECC7F7989530}"/>
    <dgm:cxn modelId="{EDBD765B-6775-4041-8255-304CBAD00DCF}" type="presOf" srcId="{032D3BBA-FECA-4A09-86B8-D22A26B2D692}" destId="{DE94FCB2-DC8D-4E9C-99AC-1B4A02F51ED1}" srcOrd="0" destOrd="0" presId="urn:microsoft.com/office/officeart/2005/8/layout/default"/>
    <dgm:cxn modelId="{5468D358-2F4E-4A73-B4F2-9B5C81071AAA}" type="presOf" srcId="{40401B07-2BC1-43D1-990D-EA08A2E96199}" destId="{FFE1DB0B-A649-43C1-B7D2-CEF3FA2CA620}" srcOrd="0" destOrd="0" presId="urn:microsoft.com/office/officeart/2005/8/layout/default"/>
    <dgm:cxn modelId="{3AF259BE-C960-460D-8605-E78EB823D6F5}"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9DA659D5-984A-4F71-BEF0-935D5B3EC681}" type="presParOf" srcId="{FB970023-0AD8-4257-9D69-0D38BBE98C0B}" destId="{FFE1DB0B-A649-43C1-B7D2-CEF3FA2CA620}" srcOrd="0" destOrd="0" presId="urn:microsoft.com/office/officeart/2005/8/layout/default"/>
    <dgm:cxn modelId="{6819828B-129E-4B72-AAFF-8D8107691170}" type="presParOf" srcId="{FB970023-0AD8-4257-9D69-0D38BBE98C0B}" destId="{2801E637-8C93-40BB-8D47-B379444342CD}" srcOrd="1" destOrd="0" presId="urn:microsoft.com/office/officeart/2005/8/layout/default"/>
    <dgm:cxn modelId="{E2DEDF73-1B61-44F4-A642-6DE633C3E5E0}" type="presParOf" srcId="{FB970023-0AD8-4257-9D69-0D38BBE98C0B}" destId="{DE94FCB2-DC8D-4E9C-99AC-1B4A02F51ED1}" srcOrd="2" destOrd="0" presId="urn:microsoft.com/office/officeart/2005/8/layout/default"/>
    <dgm:cxn modelId="{D0AADD06-41ED-41DC-A2AF-B761F7AA7226}" type="presParOf" srcId="{FB970023-0AD8-4257-9D69-0D38BBE98C0B}" destId="{B79BEC52-4A3C-4665-948E-5AB634E4DDD1}" srcOrd="3" destOrd="0" presId="urn:microsoft.com/office/officeart/2005/8/layout/default"/>
    <dgm:cxn modelId="{293C7F3E-67DA-402C-9D59-778A82AA95D5}" type="presParOf" srcId="{FB970023-0AD8-4257-9D69-0D38BBE98C0B}" destId="{9E71994E-CAF8-46B6-9D24-24B986C042F2}" srcOrd="4" destOrd="0" presId="urn:microsoft.com/office/officeart/2005/8/layout/default"/>
    <dgm:cxn modelId="{1A68CB29-47A1-4BFB-8C12-37DB50FF9305}" type="presParOf" srcId="{FB970023-0AD8-4257-9D69-0D38BBE98C0B}" destId="{738F86CF-128D-470E-936B-6A3F88B3548B}" srcOrd="5" destOrd="0" presId="urn:microsoft.com/office/officeart/2005/8/layout/default"/>
    <dgm:cxn modelId="{63E5D744-C70A-433A-96DF-99E4BD991F4E}" type="presParOf" srcId="{FB970023-0AD8-4257-9D69-0D38BBE98C0B}" destId="{AB46F437-0746-4546-925E-0EB7C7D5DEEE}" srcOrd="6" destOrd="0" presId="urn:microsoft.com/office/officeart/2005/8/layout/default"/>
    <dgm:cxn modelId="{348FAD9D-0618-4D5F-9AD7-30B7BD72282C}" type="presParOf" srcId="{FB970023-0AD8-4257-9D69-0D38BBE98C0B}" destId="{DFB5A0A0-5AAF-4E7A-96E3-6AAED3E2A4DE}" srcOrd="7" destOrd="0" presId="urn:microsoft.com/office/officeart/2005/8/layout/default"/>
    <dgm:cxn modelId="{88DB6956-0966-4F24-89F8-907BEDEE5F2D}" type="presParOf" srcId="{FB970023-0AD8-4257-9D69-0D38BBE98C0B}" destId="{EF93FE5D-CECB-421C-A5E7-C8A146A6D18C}" srcOrd="8" destOrd="0" presId="urn:microsoft.com/office/officeart/2005/8/layout/default"/>
    <dgm:cxn modelId="{5BB023C0-21F2-4972-A02E-B376ACD430C5}" type="presParOf" srcId="{FB970023-0AD8-4257-9D69-0D38BBE98C0B}" destId="{69C1F5B3-E374-4A16-AD71-1F7CD42FE451}" srcOrd="9" destOrd="0" presId="urn:microsoft.com/office/officeart/2005/8/layout/default"/>
    <dgm:cxn modelId="{C122391B-6DF2-412A-AE0B-C2E3CEA3B0B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49B18BF3-E8F5-43FB-8878-5D1144321883}" type="presOf" srcId="{40401B07-2BC1-43D1-990D-EA08A2E96199}" destId="{FFE1DB0B-A649-43C1-B7D2-CEF3FA2CA620}" srcOrd="0" destOrd="0" presId="urn:microsoft.com/office/officeart/2005/8/layout/default"/>
    <dgm:cxn modelId="{538F52CB-650E-4C1D-92D7-72D5451BB85E}" type="presOf" srcId="{816B225A-6D9C-45A5-A08D-C6272DC2B9BE}" destId="{FB970023-0AD8-4257-9D69-0D38BBE98C0B}" srcOrd="0" destOrd="0" presId="urn:microsoft.com/office/officeart/2005/8/layout/default"/>
    <dgm:cxn modelId="{07C5C4D3-82FE-48DB-AACB-EA852377B344}" type="presOf" srcId="{62B35D10-1538-4D55-950A-2A2BA79ABB01}" destId="{4872DE25-18B2-4051-AC2E-50E8F9E547B9}" srcOrd="0" destOrd="0" presId="urn:microsoft.com/office/officeart/2005/8/layout/default"/>
    <dgm:cxn modelId="{74BBFF95-B963-41A2-B7C3-11442E9A330A}" type="presOf" srcId="{032D3BBA-FECA-4A09-86B8-D22A26B2D692}" destId="{DE94FCB2-DC8D-4E9C-99AC-1B4A02F51ED1}" srcOrd="0" destOrd="0" presId="urn:microsoft.com/office/officeart/2005/8/layout/default"/>
    <dgm:cxn modelId="{2C0C0330-2913-4253-B455-6128BD9DAE53}" type="presOf" srcId="{A8173AC5-747C-4629-AFDD-A87911240C17}" destId="{AB46F437-0746-4546-925E-0EB7C7D5DEEE}" srcOrd="0" destOrd="0" presId="urn:microsoft.com/office/officeart/2005/8/layout/default"/>
    <dgm:cxn modelId="{976A513A-3DAB-4DC7-89C3-A6FC915F8D14}" type="presOf" srcId="{7B17B44F-FC52-4305-B7B4-359C8BB0CC78}" destId="{9E71994E-CAF8-46B6-9D24-24B986C042F2}" srcOrd="0" destOrd="0" presId="urn:microsoft.com/office/officeart/2005/8/layout/default"/>
    <dgm:cxn modelId="{CC5B0762-66C1-40DA-9F00-22A52A248086}" type="presOf" srcId="{719CC07F-E7E8-4D5D-812D-B4FE5927E5EE}" destId="{EF93FE5D-CECB-421C-A5E7-C8A146A6D18C}"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28619244-8602-4489-AE7F-0723BA9EFF1F}" type="presParOf" srcId="{FB970023-0AD8-4257-9D69-0D38BBE98C0B}" destId="{FFE1DB0B-A649-43C1-B7D2-CEF3FA2CA620}" srcOrd="0" destOrd="0" presId="urn:microsoft.com/office/officeart/2005/8/layout/default"/>
    <dgm:cxn modelId="{034DEF49-9748-4951-A60C-6E0FB54D1867}" type="presParOf" srcId="{FB970023-0AD8-4257-9D69-0D38BBE98C0B}" destId="{2801E637-8C93-40BB-8D47-B379444342CD}" srcOrd="1" destOrd="0" presId="urn:microsoft.com/office/officeart/2005/8/layout/default"/>
    <dgm:cxn modelId="{F443A9A7-F455-4201-84AD-9B92B5313AE3}" type="presParOf" srcId="{FB970023-0AD8-4257-9D69-0D38BBE98C0B}" destId="{DE94FCB2-DC8D-4E9C-99AC-1B4A02F51ED1}" srcOrd="2" destOrd="0" presId="urn:microsoft.com/office/officeart/2005/8/layout/default"/>
    <dgm:cxn modelId="{E4675951-71C9-4226-864A-EEDE2E5B0BF3}" type="presParOf" srcId="{FB970023-0AD8-4257-9D69-0D38BBE98C0B}" destId="{B79BEC52-4A3C-4665-948E-5AB634E4DDD1}" srcOrd="3" destOrd="0" presId="urn:microsoft.com/office/officeart/2005/8/layout/default"/>
    <dgm:cxn modelId="{F6D0A0A5-85DC-4207-A343-37344EB481CB}" type="presParOf" srcId="{FB970023-0AD8-4257-9D69-0D38BBE98C0B}" destId="{9E71994E-CAF8-46B6-9D24-24B986C042F2}" srcOrd="4" destOrd="0" presId="urn:microsoft.com/office/officeart/2005/8/layout/default"/>
    <dgm:cxn modelId="{5ADF12BD-2F71-40A2-85E6-1177051CD1AD}" type="presParOf" srcId="{FB970023-0AD8-4257-9D69-0D38BBE98C0B}" destId="{738F86CF-128D-470E-936B-6A3F88B3548B}" srcOrd="5" destOrd="0" presId="urn:microsoft.com/office/officeart/2005/8/layout/default"/>
    <dgm:cxn modelId="{E696D61F-F913-42DF-B18F-2FC1DC2299E6}" type="presParOf" srcId="{FB970023-0AD8-4257-9D69-0D38BBE98C0B}" destId="{AB46F437-0746-4546-925E-0EB7C7D5DEEE}" srcOrd="6" destOrd="0" presId="urn:microsoft.com/office/officeart/2005/8/layout/default"/>
    <dgm:cxn modelId="{F56EC821-C532-4C9F-A388-91723362BB57}" type="presParOf" srcId="{FB970023-0AD8-4257-9D69-0D38BBE98C0B}" destId="{DFB5A0A0-5AAF-4E7A-96E3-6AAED3E2A4DE}" srcOrd="7" destOrd="0" presId="urn:microsoft.com/office/officeart/2005/8/layout/default"/>
    <dgm:cxn modelId="{3335AB69-56A5-403A-9C39-BB2FF326DDA6}" type="presParOf" srcId="{FB970023-0AD8-4257-9D69-0D38BBE98C0B}" destId="{EF93FE5D-CECB-421C-A5E7-C8A146A6D18C}" srcOrd="8" destOrd="0" presId="urn:microsoft.com/office/officeart/2005/8/layout/default"/>
    <dgm:cxn modelId="{D3924CA5-134D-470C-83C9-C69080F42DF1}" type="presParOf" srcId="{FB970023-0AD8-4257-9D69-0D38BBE98C0B}" destId="{69C1F5B3-E374-4A16-AD71-1F7CD42FE451}" srcOrd="9" destOrd="0" presId="urn:microsoft.com/office/officeart/2005/8/layout/default"/>
    <dgm:cxn modelId="{7EB4730B-B845-4E00-A54D-E84CC0DA5B92}"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40F4D107-56AB-4C51-BA45-755CD57AB3BF}" type="presOf" srcId="{7B17B44F-FC52-4305-B7B4-359C8BB0CC78}" destId="{9E71994E-CAF8-46B6-9D24-24B986C042F2}" srcOrd="0" destOrd="0" presId="urn:microsoft.com/office/officeart/2005/8/layout/default"/>
    <dgm:cxn modelId="{9C714400-6753-4B26-8376-FCA92DAE46F8}" type="presOf" srcId="{816B225A-6D9C-45A5-A08D-C6272DC2B9BE}" destId="{FB970023-0AD8-4257-9D69-0D38BBE98C0B}"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440BFB38-E0F4-4AFE-89F8-F63FC6612F2E}" type="presOf" srcId="{032D3BBA-FECA-4A09-86B8-D22A26B2D692}" destId="{DE94FCB2-DC8D-4E9C-99AC-1B4A02F51ED1}"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D447F4FE-CCA3-460E-910C-52303DECF27B}" type="presOf" srcId="{A8173AC5-747C-4629-AFDD-A87911240C17}" destId="{AB46F437-0746-4546-925E-0EB7C7D5DEEE}"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E47490E0-4EE1-454A-A3C9-039FCA0CB47F}" type="presOf" srcId="{40401B07-2BC1-43D1-990D-EA08A2E96199}" destId="{FFE1DB0B-A649-43C1-B7D2-CEF3FA2CA620}" srcOrd="0" destOrd="0" presId="urn:microsoft.com/office/officeart/2005/8/layout/default"/>
    <dgm:cxn modelId="{9DAC2645-FA3D-4FEF-80CE-2DC56C357DB9}" type="presOf" srcId="{719CC07F-E7E8-4D5D-812D-B4FE5927E5EE}" destId="{EF93FE5D-CECB-421C-A5E7-C8A146A6D18C}" srcOrd="0" destOrd="0" presId="urn:microsoft.com/office/officeart/2005/8/layout/default"/>
    <dgm:cxn modelId="{29959F3D-7118-4DA2-AB6F-03F878820164}"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F3097468-A9FF-4397-95BC-B9487F71D31B}" type="presParOf" srcId="{FB970023-0AD8-4257-9D69-0D38BBE98C0B}" destId="{FFE1DB0B-A649-43C1-B7D2-CEF3FA2CA620}" srcOrd="0" destOrd="0" presId="urn:microsoft.com/office/officeart/2005/8/layout/default"/>
    <dgm:cxn modelId="{1F15CC5A-F504-4D2C-AE60-09BACC5A7BCD}" type="presParOf" srcId="{FB970023-0AD8-4257-9D69-0D38BBE98C0B}" destId="{2801E637-8C93-40BB-8D47-B379444342CD}" srcOrd="1" destOrd="0" presId="urn:microsoft.com/office/officeart/2005/8/layout/default"/>
    <dgm:cxn modelId="{FFDCF242-AF11-4C3C-8C0A-461699BEF930}" type="presParOf" srcId="{FB970023-0AD8-4257-9D69-0D38BBE98C0B}" destId="{DE94FCB2-DC8D-4E9C-99AC-1B4A02F51ED1}" srcOrd="2" destOrd="0" presId="urn:microsoft.com/office/officeart/2005/8/layout/default"/>
    <dgm:cxn modelId="{AD4CC011-143D-4E84-8128-06D31580D6D6}" type="presParOf" srcId="{FB970023-0AD8-4257-9D69-0D38BBE98C0B}" destId="{B79BEC52-4A3C-4665-948E-5AB634E4DDD1}" srcOrd="3" destOrd="0" presId="urn:microsoft.com/office/officeart/2005/8/layout/default"/>
    <dgm:cxn modelId="{785CFF4A-6DEB-45C3-B83B-FFF78D080981}" type="presParOf" srcId="{FB970023-0AD8-4257-9D69-0D38BBE98C0B}" destId="{9E71994E-CAF8-46B6-9D24-24B986C042F2}" srcOrd="4" destOrd="0" presId="urn:microsoft.com/office/officeart/2005/8/layout/default"/>
    <dgm:cxn modelId="{CF792A05-CD09-409B-9DC4-FDA326874505}" type="presParOf" srcId="{FB970023-0AD8-4257-9D69-0D38BBE98C0B}" destId="{738F86CF-128D-470E-936B-6A3F88B3548B}" srcOrd="5" destOrd="0" presId="urn:microsoft.com/office/officeart/2005/8/layout/default"/>
    <dgm:cxn modelId="{F8BE2AEC-5359-4C81-9C18-3CC3F177E3D8}" type="presParOf" srcId="{FB970023-0AD8-4257-9D69-0D38BBE98C0B}" destId="{AB46F437-0746-4546-925E-0EB7C7D5DEEE}" srcOrd="6" destOrd="0" presId="urn:microsoft.com/office/officeart/2005/8/layout/default"/>
    <dgm:cxn modelId="{AF2ED51A-F8C6-4EC0-9F11-04362699E64F}" type="presParOf" srcId="{FB970023-0AD8-4257-9D69-0D38BBE98C0B}" destId="{DFB5A0A0-5AAF-4E7A-96E3-6AAED3E2A4DE}" srcOrd="7" destOrd="0" presId="urn:microsoft.com/office/officeart/2005/8/layout/default"/>
    <dgm:cxn modelId="{A94B495A-0E48-44B7-9E85-93577F88253D}" type="presParOf" srcId="{FB970023-0AD8-4257-9D69-0D38BBE98C0B}" destId="{EF93FE5D-CECB-421C-A5E7-C8A146A6D18C}" srcOrd="8" destOrd="0" presId="urn:microsoft.com/office/officeart/2005/8/layout/default"/>
    <dgm:cxn modelId="{C4768BEE-047A-4693-880D-2613D8D1401A}" type="presParOf" srcId="{FB970023-0AD8-4257-9D69-0D38BBE98C0B}" destId="{69C1F5B3-E374-4A16-AD71-1F7CD42FE451}" srcOrd="9" destOrd="0" presId="urn:microsoft.com/office/officeart/2005/8/layout/default"/>
    <dgm:cxn modelId="{A6B7314C-363E-4C58-BF96-655A75948EE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0167A5BD-380D-4BFE-BFC7-FB1904778845}" type="presOf" srcId="{40401B07-2BC1-43D1-990D-EA08A2E96199}" destId="{FFE1DB0B-A649-43C1-B7D2-CEF3FA2CA620}" srcOrd="0" destOrd="0" presId="urn:microsoft.com/office/officeart/2005/8/layout/default"/>
    <dgm:cxn modelId="{0649D8C7-098B-4986-9B82-85270E792AB1}" type="presOf" srcId="{62B35D10-1538-4D55-950A-2A2BA79ABB01}" destId="{4872DE25-18B2-4051-AC2E-50E8F9E547B9}" srcOrd="0" destOrd="0" presId="urn:microsoft.com/office/officeart/2005/8/layout/default"/>
    <dgm:cxn modelId="{DA6DFD88-DAF5-4DAD-8565-DFBD6738DC4E}" type="presOf" srcId="{A8173AC5-747C-4629-AFDD-A87911240C17}" destId="{AB46F437-0746-4546-925E-0EB7C7D5DEEE}"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B56BEC67-FF18-4631-931B-33FDB8919B3E}" type="presOf" srcId="{7B17B44F-FC52-4305-B7B4-359C8BB0CC78}" destId="{9E71994E-CAF8-46B6-9D24-24B986C042F2}" srcOrd="0" destOrd="0" presId="urn:microsoft.com/office/officeart/2005/8/layout/default"/>
    <dgm:cxn modelId="{BCCCD073-78B7-41BE-97A1-A2EB65732578}" type="presOf" srcId="{816B225A-6D9C-45A5-A08D-C6272DC2B9BE}" destId="{FB970023-0AD8-4257-9D69-0D38BBE98C0B}" srcOrd="0" destOrd="0" presId="urn:microsoft.com/office/officeart/2005/8/layout/default"/>
    <dgm:cxn modelId="{6E810748-D12F-4B98-A086-B15F09216A9B}" type="presOf" srcId="{032D3BBA-FECA-4A09-86B8-D22A26B2D692}" destId="{DE94FCB2-DC8D-4E9C-99AC-1B4A02F51ED1}"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EB80165E-BB4F-4A5B-8F37-89E4FAABFD45}" type="presOf" srcId="{719CC07F-E7E8-4D5D-812D-B4FE5927E5EE}" destId="{EF93FE5D-CECB-421C-A5E7-C8A146A6D18C}" srcOrd="0" destOrd="0" presId="urn:microsoft.com/office/officeart/2005/8/layout/default"/>
    <dgm:cxn modelId="{459E7147-80D0-4839-9641-F916188D9CB3}" type="presParOf" srcId="{FB970023-0AD8-4257-9D69-0D38BBE98C0B}" destId="{FFE1DB0B-A649-43C1-B7D2-CEF3FA2CA620}" srcOrd="0" destOrd="0" presId="urn:microsoft.com/office/officeart/2005/8/layout/default"/>
    <dgm:cxn modelId="{525F8CCB-71AE-4AB1-9FC2-D34C544B50C4}" type="presParOf" srcId="{FB970023-0AD8-4257-9D69-0D38BBE98C0B}" destId="{2801E637-8C93-40BB-8D47-B379444342CD}" srcOrd="1" destOrd="0" presId="urn:microsoft.com/office/officeart/2005/8/layout/default"/>
    <dgm:cxn modelId="{3DD1300C-299C-4A87-B038-5171EF1EAA32}" type="presParOf" srcId="{FB970023-0AD8-4257-9D69-0D38BBE98C0B}" destId="{DE94FCB2-DC8D-4E9C-99AC-1B4A02F51ED1}" srcOrd="2" destOrd="0" presId="urn:microsoft.com/office/officeart/2005/8/layout/default"/>
    <dgm:cxn modelId="{A790998A-F65F-4C63-B4ED-BFE613699F3F}" type="presParOf" srcId="{FB970023-0AD8-4257-9D69-0D38BBE98C0B}" destId="{B79BEC52-4A3C-4665-948E-5AB634E4DDD1}" srcOrd="3" destOrd="0" presId="urn:microsoft.com/office/officeart/2005/8/layout/default"/>
    <dgm:cxn modelId="{FCF9299C-434B-44F7-9BE9-35F67DDAE242}" type="presParOf" srcId="{FB970023-0AD8-4257-9D69-0D38BBE98C0B}" destId="{9E71994E-CAF8-46B6-9D24-24B986C042F2}" srcOrd="4" destOrd="0" presId="urn:microsoft.com/office/officeart/2005/8/layout/default"/>
    <dgm:cxn modelId="{FE11B958-798D-4F3B-A32E-372EC6917058}" type="presParOf" srcId="{FB970023-0AD8-4257-9D69-0D38BBE98C0B}" destId="{738F86CF-128D-470E-936B-6A3F88B3548B}" srcOrd="5" destOrd="0" presId="urn:microsoft.com/office/officeart/2005/8/layout/default"/>
    <dgm:cxn modelId="{A341B49B-EB2D-4B62-BD2E-FB06DB1BC399}" type="presParOf" srcId="{FB970023-0AD8-4257-9D69-0D38BBE98C0B}" destId="{AB46F437-0746-4546-925E-0EB7C7D5DEEE}" srcOrd="6" destOrd="0" presId="urn:microsoft.com/office/officeart/2005/8/layout/default"/>
    <dgm:cxn modelId="{CD200F9A-E16C-4C83-B954-DAD389C14FA5}" type="presParOf" srcId="{FB970023-0AD8-4257-9D69-0D38BBE98C0B}" destId="{DFB5A0A0-5AAF-4E7A-96E3-6AAED3E2A4DE}" srcOrd="7" destOrd="0" presId="urn:microsoft.com/office/officeart/2005/8/layout/default"/>
    <dgm:cxn modelId="{54EB6B2B-3E82-46D9-9FE0-21AA193329CE}" type="presParOf" srcId="{FB970023-0AD8-4257-9D69-0D38BBE98C0B}" destId="{EF93FE5D-CECB-421C-A5E7-C8A146A6D18C}" srcOrd="8" destOrd="0" presId="urn:microsoft.com/office/officeart/2005/8/layout/default"/>
    <dgm:cxn modelId="{76DCFCFC-A45D-4F6E-B340-F5604981650D}" type="presParOf" srcId="{FB970023-0AD8-4257-9D69-0D38BBE98C0B}" destId="{69C1F5B3-E374-4A16-AD71-1F7CD42FE451}" srcOrd="9" destOrd="0" presId="urn:microsoft.com/office/officeart/2005/8/layout/default"/>
    <dgm:cxn modelId="{5FDE94B6-F685-4340-B2B4-8427F3979AB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D9A7B22F-224A-4EA7-8A10-439C9B7D69EA}" type="presOf" srcId="{40401B07-2BC1-43D1-990D-EA08A2E96199}" destId="{FFE1DB0B-A649-43C1-B7D2-CEF3FA2CA620}" srcOrd="0" destOrd="0" presId="urn:microsoft.com/office/officeart/2005/8/layout/default"/>
    <dgm:cxn modelId="{11F0C3E8-0DA9-4D08-BBC5-D3C847F75011}" type="presOf" srcId="{62B35D10-1538-4D55-950A-2A2BA79ABB01}" destId="{4872DE25-18B2-4051-AC2E-50E8F9E547B9}" srcOrd="0" destOrd="0" presId="urn:microsoft.com/office/officeart/2005/8/layout/default"/>
    <dgm:cxn modelId="{A6F6EAF8-5DF7-4EA7-A7AE-C90FF66DF6B1}"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16AA5EB7-730A-4B49-91AD-A78E7C2ADE0D}" type="presOf" srcId="{7B17B44F-FC52-4305-B7B4-359C8BB0CC78}" destId="{9E71994E-CAF8-46B6-9D24-24B986C042F2}" srcOrd="0" destOrd="0" presId="urn:microsoft.com/office/officeart/2005/8/layout/default"/>
    <dgm:cxn modelId="{0A978B99-678A-4813-828D-673DB90B5438}" type="presOf" srcId="{816B225A-6D9C-45A5-A08D-C6272DC2B9BE}" destId="{FB970023-0AD8-4257-9D69-0D38BBE98C0B}" srcOrd="0" destOrd="0" presId="urn:microsoft.com/office/officeart/2005/8/layout/default"/>
    <dgm:cxn modelId="{9C8F44F6-9044-4B5C-9888-CDCC5540CB38}" type="presOf" srcId="{032D3BBA-FECA-4A09-86B8-D22A26B2D692}" destId="{DE94FCB2-DC8D-4E9C-99AC-1B4A02F51ED1}" srcOrd="0" destOrd="0" presId="urn:microsoft.com/office/officeart/2005/8/layout/default"/>
    <dgm:cxn modelId="{D4E7BD57-7150-4BB8-83F4-32A63441419A}"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DAF7C1A1-D2BD-4ABD-A32F-BD31231684CE}" type="presParOf" srcId="{FB970023-0AD8-4257-9D69-0D38BBE98C0B}" destId="{FFE1DB0B-A649-43C1-B7D2-CEF3FA2CA620}" srcOrd="0" destOrd="0" presId="urn:microsoft.com/office/officeart/2005/8/layout/default"/>
    <dgm:cxn modelId="{F43BFE0E-33BA-4500-A4B8-59FBD3276015}" type="presParOf" srcId="{FB970023-0AD8-4257-9D69-0D38BBE98C0B}" destId="{2801E637-8C93-40BB-8D47-B379444342CD}" srcOrd="1" destOrd="0" presId="urn:microsoft.com/office/officeart/2005/8/layout/default"/>
    <dgm:cxn modelId="{9A677629-B243-45F1-8F1D-D0FB676800A2}" type="presParOf" srcId="{FB970023-0AD8-4257-9D69-0D38BBE98C0B}" destId="{DE94FCB2-DC8D-4E9C-99AC-1B4A02F51ED1}" srcOrd="2" destOrd="0" presId="urn:microsoft.com/office/officeart/2005/8/layout/default"/>
    <dgm:cxn modelId="{208E53C5-1684-4785-84FD-6DE35E60F430}" type="presParOf" srcId="{FB970023-0AD8-4257-9D69-0D38BBE98C0B}" destId="{B79BEC52-4A3C-4665-948E-5AB634E4DDD1}" srcOrd="3" destOrd="0" presId="urn:microsoft.com/office/officeart/2005/8/layout/default"/>
    <dgm:cxn modelId="{42522884-659C-4E58-8F2A-F5E143ADE4B6}" type="presParOf" srcId="{FB970023-0AD8-4257-9D69-0D38BBE98C0B}" destId="{9E71994E-CAF8-46B6-9D24-24B986C042F2}" srcOrd="4" destOrd="0" presId="urn:microsoft.com/office/officeart/2005/8/layout/default"/>
    <dgm:cxn modelId="{A8BF445F-90D6-4894-AC47-FAD313DC4932}" type="presParOf" srcId="{FB970023-0AD8-4257-9D69-0D38BBE98C0B}" destId="{738F86CF-128D-470E-936B-6A3F88B3548B}" srcOrd="5" destOrd="0" presId="urn:microsoft.com/office/officeart/2005/8/layout/default"/>
    <dgm:cxn modelId="{367A14F6-EFEA-4A3D-9900-3BD7DC1A4C06}" type="presParOf" srcId="{FB970023-0AD8-4257-9D69-0D38BBE98C0B}" destId="{AB46F437-0746-4546-925E-0EB7C7D5DEEE}" srcOrd="6" destOrd="0" presId="urn:microsoft.com/office/officeart/2005/8/layout/default"/>
    <dgm:cxn modelId="{F4CF0E5F-56E0-4B1A-9D3D-6807BFB67776}" type="presParOf" srcId="{FB970023-0AD8-4257-9D69-0D38BBE98C0B}" destId="{DFB5A0A0-5AAF-4E7A-96E3-6AAED3E2A4DE}" srcOrd="7" destOrd="0" presId="urn:microsoft.com/office/officeart/2005/8/layout/default"/>
    <dgm:cxn modelId="{D317B028-9219-42C6-A66F-D07A1C43ECFB}" type="presParOf" srcId="{FB970023-0AD8-4257-9D69-0D38BBE98C0B}" destId="{EF93FE5D-CECB-421C-A5E7-C8A146A6D18C}" srcOrd="8" destOrd="0" presId="urn:microsoft.com/office/officeart/2005/8/layout/default"/>
    <dgm:cxn modelId="{35A13F9E-E184-4A3D-BB32-AE16F007CB92}" type="presParOf" srcId="{FB970023-0AD8-4257-9D69-0D38BBE98C0B}" destId="{69C1F5B3-E374-4A16-AD71-1F7CD42FE451}" srcOrd="9" destOrd="0" presId="urn:microsoft.com/office/officeart/2005/8/layout/default"/>
    <dgm:cxn modelId="{CE4AD12F-C333-4DC7-96D9-114276E0D91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4B2CE1B0-5864-46D6-A6C5-5F2B0ABA61D4}"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7015E79B-BA20-4B39-B031-985CAEE6C11F}" type="presOf" srcId="{719CC07F-E7E8-4D5D-812D-B4FE5927E5EE}" destId="{EF93FE5D-CECB-421C-A5E7-C8A146A6D18C}" srcOrd="0" destOrd="0" presId="urn:microsoft.com/office/officeart/2005/8/layout/default"/>
    <dgm:cxn modelId="{029B06E3-2E3B-4636-83CD-EF2118808D62}" type="presOf" srcId="{62B35D10-1538-4D55-950A-2A2BA79ABB01}" destId="{4872DE25-18B2-4051-AC2E-50E8F9E547B9}" srcOrd="0" destOrd="0" presId="urn:microsoft.com/office/officeart/2005/8/layout/default"/>
    <dgm:cxn modelId="{B428B8F8-86A2-4E00-A2CF-13A48872BA32}" type="presOf" srcId="{816B225A-6D9C-45A5-A08D-C6272DC2B9BE}" destId="{FB970023-0AD8-4257-9D69-0D38BBE98C0B}" srcOrd="0" destOrd="0" presId="urn:microsoft.com/office/officeart/2005/8/layout/default"/>
    <dgm:cxn modelId="{E4144B80-D7D6-4D4E-B3F2-523C56DBC357}" type="presOf" srcId="{40401B07-2BC1-43D1-990D-EA08A2E96199}" destId="{FFE1DB0B-A649-43C1-B7D2-CEF3FA2CA620}" srcOrd="0" destOrd="0" presId="urn:microsoft.com/office/officeart/2005/8/layout/default"/>
    <dgm:cxn modelId="{B5E7891B-5348-49DB-BC43-75FC744B0418}" type="presOf" srcId="{032D3BBA-FECA-4A09-86B8-D22A26B2D692}" destId="{DE94FCB2-DC8D-4E9C-99AC-1B4A02F51ED1}" srcOrd="0" destOrd="0" presId="urn:microsoft.com/office/officeart/2005/8/layout/default"/>
    <dgm:cxn modelId="{E89D2FCF-0582-42F8-BEFC-09A8F617DF50}"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D38214D5-16A3-4D92-853E-8BDA7BDB8525}" type="presParOf" srcId="{FB970023-0AD8-4257-9D69-0D38BBE98C0B}" destId="{FFE1DB0B-A649-43C1-B7D2-CEF3FA2CA620}" srcOrd="0" destOrd="0" presId="urn:microsoft.com/office/officeart/2005/8/layout/default"/>
    <dgm:cxn modelId="{F5F95CF3-6819-4685-B0A1-12E9363EA9BC}" type="presParOf" srcId="{FB970023-0AD8-4257-9D69-0D38BBE98C0B}" destId="{2801E637-8C93-40BB-8D47-B379444342CD}" srcOrd="1" destOrd="0" presId="urn:microsoft.com/office/officeart/2005/8/layout/default"/>
    <dgm:cxn modelId="{BA4069FD-FB80-461A-A23F-9AB6451D9698}" type="presParOf" srcId="{FB970023-0AD8-4257-9D69-0D38BBE98C0B}" destId="{DE94FCB2-DC8D-4E9C-99AC-1B4A02F51ED1}" srcOrd="2" destOrd="0" presId="urn:microsoft.com/office/officeart/2005/8/layout/default"/>
    <dgm:cxn modelId="{EAD5474C-E426-47D3-BC70-3B324C0563C3}" type="presParOf" srcId="{FB970023-0AD8-4257-9D69-0D38BBE98C0B}" destId="{B79BEC52-4A3C-4665-948E-5AB634E4DDD1}" srcOrd="3" destOrd="0" presId="urn:microsoft.com/office/officeart/2005/8/layout/default"/>
    <dgm:cxn modelId="{EBBC64C6-6740-46BA-8EB8-7BD9AD276AD5}" type="presParOf" srcId="{FB970023-0AD8-4257-9D69-0D38BBE98C0B}" destId="{9E71994E-CAF8-46B6-9D24-24B986C042F2}" srcOrd="4" destOrd="0" presId="urn:microsoft.com/office/officeart/2005/8/layout/default"/>
    <dgm:cxn modelId="{37F12EF7-1638-492E-BC7D-C410C0C8ED82}" type="presParOf" srcId="{FB970023-0AD8-4257-9D69-0D38BBE98C0B}" destId="{738F86CF-128D-470E-936B-6A3F88B3548B}" srcOrd="5" destOrd="0" presId="urn:microsoft.com/office/officeart/2005/8/layout/default"/>
    <dgm:cxn modelId="{6724A9FE-327F-499B-AD82-C75A888CFA2C}" type="presParOf" srcId="{FB970023-0AD8-4257-9D69-0D38BBE98C0B}" destId="{AB46F437-0746-4546-925E-0EB7C7D5DEEE}" srcOrd="6" destOrd="0" presId="urn:microsoft.com/office/officeart/2005/8/layout/default"/>
    <dgm:cxn modelId="{A91722C7-DBEA-4664-B2A7-1B6EDECD2534}" type="presParOf" srcId="{FB970023-0AD8-4257-9D69-0D38BBE98C0B}" destId="{DFB5A0A0-5AAF-4E7A-96E3-6AAED3E2A4DE}" srcOrd="7" destOrd="0" presId="urn:microsoft.com/office/officeart/2005/8/layout/default"/>
    <dgm:cxn modelId="{CB4A07A6-4919-493D-B424-8D838E76ED96}" type="presParOf" srcId="{FB970023-0AD8-4257-9D69-0D38BBE98C0B}" destId="{EF93FE5D-CECB-421C-A5E7-C8A146A6D18C}" srcOrd="8" destOrd="0" presId="urn:microsoft.com/office/officeart/2005/8/layout/default"/>
    <dgm:cxn modelId="{BBE554BF-E7DF-4A3F-9FE1-3501082E99DE}" type="presParOf" srcId="{FB970023-0AD8-4257-9D69-0D38BBE98C0B}" destId="{69C1F5B3-E374-4A16-AD71-1F7CD42FE451}" srcOrd="9" destOrd="0" presId="urn:microsoft.com/office/officeart/2005/8/layout/default"/>
    <dgm:cxn modelId="{B72C7B6D-BADE-4B12-B96A-9D61F0965351}"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8FDAE48D-FBCB-4CA9-A9D2-71916C235B54}" type="presOf" srcId="{A8173AC5-747C-4629-AFDD-A87911240C17}" destId="{AB46F437-0746-4546-925E-0EB7C7D5DEEE}" srcOrd="0" destOrd="0" presId="urn:microsoft.com/office/officeart/2005/8/layout/default"/>
    <dgm:cxn modelId="{14BED778-1E4F-402F-BD66-048F43FDDFDB}" type="presOf" srcId="{719CC07F-E7E8-4D5D-812D-B4FE5927E5EE}" destId="{EF93FE5D-CECB-421C-A5E7-C8A146A6D18C}"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B41247DC-24FB-4786-AA5E-EF5A7C67F4D8}"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60AB6878-C746-4461-B577-D65B27F68A0B}" type="presOf" srcId="{62B35D10-1538-4D55-950A-2A2BA79ABB01}" destId="{4872DE25-18B2-4051-AC2E-50E8F9E547B9}" srcOrd="0" destOrd="0" presId="urn:microsoft.com/office/officeart/2005/8/layout/default"/>
    <dgm:cxn modelId="{14944083-71F8-4771-AB52-CDC4A962EBD5}"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80FCF4B6-6881-4B5B-9803-E1CD4EE48839}" type="presOf" srcId="{816B225A-6D9C-45A5-A08D-C6272DC2B9BE}" destId="{FB970023-0AD8-4257-9D69-0D38BBE98C0B}"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6AAA1A6A-5352-495A-AF86-65FB511FF729}" type="presOf" srcId="{7B17B44F-FC52-4305-B7B4-359C8BB0CC78}" destId="{9E71994E-CAF8-46B6-9D24-24B986C042F2}" srcOrd="0" destOrd="0" presId="urn:microsoft.com/office/officeart/2005/8/layout/default"/>
    <dgm:cxn modelId="{138CAB6B-EB3E-41C1-ACEC-D16EA3905E67}" type="presParOf" srcId="{FB970023-0AD8-4257-9D69-0D38BBE98C0B}" destId="{FFE1DB0B-A649-43C1-B7D2-CEF3FA2CA620}" srcOrd="0" destOrd="0" presId="urn:microsoft.com/office/officeart/2005/8/layout/default"/>
    <dgm:cxn modelId="{1FCF94F5-FDC7-48B4-B6C3-446BF5FA34CD}" type="presParOf" srcId="{FB970023-0AD8-4257-9D69-0D38BBE98C0B}" destId="{2801E637-8C93-40BB-8D47-B379444342CD}" srcOrd="1" destOrd="0" presId="urn:microsoft.com/office/officeart/2005/8/layout/default"/>
    <dgm:cxn modelId="{1D42198A-A7B3-44B3-9516-9DA0CF3E340E}" type="presParOf" srcId="{FB970023-0AD8-4257-9D69-0D38BBE98C0B}" destId="{DE94FCB2-DC8D-4E9C-99AC-1B4A02F51ED1}" srcOrd="2" destOrd="0" presId="urn:microsoft.com/office/officeart/2005/8/layout/default"/>
    <dgm:cxn modelId="{13DFE84E-5580-4BF0-ACA7-E232E887A2DB}" type="presParOf" srcId="{FB970023-0AD8-4257-9D69-0D38BBE98C0B}" destId="{B79BEC52-4A3C-4665-948E-5AB634E4DDD1}" srcOrd="3" destOrd="0" presId="urn:microsoft.com/office/officeart/2005/8/layout/default"/>
    <dgm:cxn modelId="{0B1B3327-7DA1-4F32-AC82-5217209FD388}" type="presParOf" srcId="{FB970023-0AD8-4257-9D69-0D38BBE98C0B}" destId="{9E71994E-CAF8-46B6-9D24-24B986C042F2}" srcOrd="4" destOrd="0" presId="urn:microsoft.com/office/officeart/2005/8/layout/default"/>
    <dgm:cxn modelId="{F7428FAD-665A-47C2-885C-D68FC30C588A}" type="presParOf" srcId="{FB970023-0AD8-4257-9D69-0D38BBE98C0B}" destId="{738F86CF-128D-470E-936B-6A3F88B3548B}" srcOrd="5" destOrd="0" presId="urn:microsoft.com/office/officeart/2005/8/layout/default"/>
    <dgm:cxn modelId="{3B8DA61E-A527-4197-ACA3-9596FDF85AD7}" type="presParOf" srcId="{FB970023-0AD8-4257-9D69-0D38BBE98C0B}" destId="{AB46F437-0746-4546-925E-0EB7C7D5DEEE}" srcOrd="6" destOrd="0" presId="urn:microsoft.com/office/officeart/2005/8/layout/default"/>
    <dgm:cxn modelId="{C90E4455-D9C0-46AC-AC1F-66C2002DC8EC}" type="presParOf" srcId="{FB970023-0AD8-4257-9D69-0D38BBE98C0B}" destId="{DFB5A0A0-5AAF-4E7A-96E3-6AAED3E2A4DE}" srcOrd="7" destOrd="0" presId="urn:microsoft.com/office/officeart/2005/8/layout/default"/>
    <dgm:cxn modelId="{E1E36094-18D8-4A22-9B25-D2A1E5AA3A3A}" type="presParOf" srcId="{FB970023-0AD8-4257-9D69-0D38BBE98C0B}" destId="{EF93FE5D-CECB-421C-A5E7-C8A146A6D18C}" srcOrd="8" destOrd="0" presId="urn:microsoft.com/office/officeart/2005/8/layout/default"/>
    <dgm:cxn modelId="{06F43044-147D-42FB-89CA-633FA3567308}" type="presParOf" srcId="{FB970023-0AD8-4257-9D69-0D38BBE98C0B}" destId="{69C1F5B3-E374-4A16-AD71-1F7CD42FE451}" srcOrd="9" destOrd="0" presId="urn:microsoft.com/office/officeart/2005/8/layout/default"/>
    <dgm:cxn modelId="{1711CEF8-28C5-488A-8281-EA0F2FD28FF0}"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65C4C273-FC32-4162-8653-4A1B9A0D5E8E}" type="doc">
      <dgm:prSet loTypeId="urn:microsoft.com/office/officeart/2005/8/layout/chevron1" loCatId="process" qsTypeId="urn:microsoft.com/office/officeart/2005/8/quickstyle/3d1" qsCatId="3D" csTypeId="urn:microsoft.com/office/officeart/2005/8/colors/colorful1" csCatId="colorful" phldr="1"/>
      <dgm:spPr/>
    </dgm:pt>
    <dgm:pt modelId="{A9ABF84E-9BD1-4D89-AC46-F46894FE00B6}">
      <dgm:prSet phldrT="[テキスト]" custT="1"/>
      <dgm:spPr/>
      <dgm:t>
        <a:bodyPr/>
        <a:lstStyle/>
        <a:p>
          <a:r>
            <a:rPr kumimoji="1" lang="ja-JP" altLang="en-US" sz="2800" dirty="0" smtClean="0"/>
            <a:t>認知</a:t>
          </a:r>
          <a:endParaRPr kumimoji="1" lang="en-US" altLang="ja-JP" sz="2800" dirty="0" smtClean="0"/>
        </a:p>
      </dgm:t>
    </dgm:pt>
    <dgm:pt modelId="{8CC3D0E0-7B2C-4446-A99B-50A47FFDB0A3}" type="parTrans" cxnId="{97218C21-BAD1-4372-AFCD-51EA00A52B33}">
      <dgm:prSet/>
      <dgm:spPr/>
      <dgm:t>
        <a:bodyPr/>
        <a:lstStyle/>
        <a:p>
          <a:endParaRPr kumimoji="1" lang="ja-JP" altLang="en-US" sz="1200"/>
        </a:p>
      </dgm:t>
    </dgm:pt>
    <dgm:pt modelId="{D95D6B62-2EC0-4B51-BA73-2934345BDD24}" type="sibTrans" cxnId="{97218C21-BAD1-4372-AFCD-51EA00A52B33}">
      <dgm:prSet/>
      <dgm:spPr/>
      <dgm:t>
        <a:bodyPr/>
        <a:lstStyle/>
        <a:p>
          <a:endParaRPr kumimoji="1" lang="ja-JP" altLang="en-US" sz="1200"/>
        </a:p>
      </dgm:t>
    </dgm:pt>
    <dgm:pt modelId="{6C4DA4B0-896A-43FF-A54D-E9461A56CA60}">
      <dgm:prSet phldrT="[テキスト]" custT="1"/>
      <dgm:spPr/>
      <dgm:t>
        <a:bodyPr/>
        <a:lstStyle/>
        <a:p>
          <a:r>
            <a:rPr kumimoji="1" lang="ja-JP" altLang="en-US" sz="2800" dirty="0" smtClean="0"/>
            <a:t>来店</a:t>
          </a:r>
          <a:endParaRPr kumimoji="1" lang="ja-JP" altLang="en-US" sz="2800" dirty="0"/>
        </a:p>
      </dgm:t>
    </dgm:pt>
    <dgm:pt modelId="{A7B38325-4258-480D-BB94-3D87024F908A}" type="parTrans" cxnId="{30667F9C-6318-4B25-B2AF-874433BF0864}">
      <dgm:prSet/>
      <dgm:spPr/>
      <dgm:t>
        <a:bodyPr/>
        <a:lstStyle/>
        <a:p>
          <a:endParaRPr kumimoji="1" lang="ja-JP" altLang="en-US" sz="1200"/>
        </a:p>
      </dgm:t>
    </dgm:pt>
    <dgm:pt modelId="{388D5FA6-C077-46C0-9E33-85E2FAA376E4}" type="sibTrans" cxnId="{30667F9C-6318-4B25-B2AF-874433BF0864}">
      <dgm:prSet/>
      <dgm:spPr/>
      <dgm:t>
        <a:bodyPr/>
        <a:lstStyle/>
        <a:p>
          <a:endParaRPr kumimoji="1" lang="ja-JP" altLang="en-US" sz="1200"/>
        </a:p>
      </dgm:t>
    </dgm:pt>
    <dgm:pt modelId="{B47180F5-653B-40DC-81A8-EB545F9A8353}">
      <dgm:prSet phldrT="[テキスト]" custT="1"/>
      <dgm:spPr/>
      <dgm:t>
        <a:bodyPr/>
        <a:lstStyle/>
        <a:p>
          <a:r>
            <a:rPr kumimoji="1" lang="ja-JP" altLang="en-US" sz="2800" dirty="0" smtClean="0"/>
            <a:t>購入</a:t>
          </a:r>
          <a:endParaRPr kumimoji="1" lang="ja-JP" altLang="en-US" sz="2800" dirty="0"/>
        </a:p>
      </dgm:t>
    </dgm:pt>
    <dgm:pt modelId="{E5034C52-DEB2-4D57-B6A7-9BB08146A41D}" type="parTrans" cxnId="{3A5CD1E8-CA3C-428D-9CD2-2C7E114A315E}">
      <dgm:prSet/>
      <dgm:spPr/>
      <dgm:t>
        <a:bodyPr/>
        <a:lstStyle/>
        <a:p>
          <a:endParaRPr kumimoji="1" lang="ja-JP" altLang="en-US" sz="1200"/>
        </a:p>
      </dgm:t>
    </dgm:pt>
    <dgm:pt modelId="{0726A370-1FD0-47B4-8937-BFFB13DD59A8}" type="sibTrans" cxnId="{3A5CD1E8-CA3C-428D-9CD2-2C7E114A315E}">
      <dgm:prSet/>
      <dgm:spPr/>
      <dgm:t>
        <a:bodyPr/>
        <a:lstStyle/>
        <a:p>
          <a:endParaRPr kumimoji="1" lang="ja-JP" altLang="en-US" sz="1200"/>
        </a:p>
      </dgm:t>
    </dgm:pt>
    <dgm:pt modelId="{24D82E8B-AF13-49EC-BE21-6E953FAE1690}" type="pres">
      <dgm:prSet presAssocID="{65C4C273-FC32-4162-8653-4A1B9A0D5E8E}" presName="Name0" presStyleCnt="0">
        <dgm:presLayoutVars>
          <dgm:dir/>
          <dgm:animLvl val="lvl"/>
          <dgm:resizeHandles val="exact"/>
        </dgm:presLayoutVars>
      </dgm:prSet>
      <dgm:spPr/>
    </dgm:pt>
    <dgm:pt modelId="{C07F3EC0-A4F1-4DED-BAA3-E01C673F2D85}" type="pres">
      <dgm:prSet presAssocID="{A9ABF84E-9BD1-4D89-AC46-F46894FE00B6}" presName="parTxOnly" presStyleLbl="node1" presStyleIdx="0" presStyleCnt="3">
        <dgm:presLayoutVars>
          <dgm:chMax val="0"/>
          <dgm:chPref val="0"/>
          <dgm:bulletEnabled val="1"/>
        </dgm:presLayoutVars>
      </dgm:prSet>
      <dgm:spPr/>
      <dgm:t>
        <a:bodyPr/>
        <a:lstStyle/>
        <a:p>
          <a:endParaRPr kumimoji="1" lang="ja-JP" altLang="en-US"/>
        </a:p>
      </dgm:t>
    </dgm:pt>
    <dgm:pt modelId="{03E395DA-DA84-4BE3-9AA6-21CD197F5320}" type="pres">
      <dgm:prSet presAssocID="{D95D6B62-2EC0-4B51-BA73-2934345BDD24}" presName="parTxOnlySpace" presStyleCnt="0"/>
      <dgm:spPr/>
    </dgm:pt>
    <dgm:pt modelId="{12708B4B-6EC6-4E53-8771-841D16E2360C}" type="pres">
      <dgm:prSet presAssocID="{6C4DA4B0-896A-43FF-A54D-E9461A56CA60}" presName="parTxOnly" presStyleLbl="node1" presStyleIdx="1" presStyleCnt="3">
        <dgm:presLayoutVars>
          <dgm:chMax val="0"/>
          <dgm:chPref val="0"/>
          <dgm:bulletEnabled val="1"/>
        </dgm:presLayoutVars>
      </dgm:prSet>
      <dgm:spPr/>
      <dgm:t>
        <a:bodyPr/>
        <a:lstStyle/>
        <a:p>
          <a:endParaRPr kumimoji="1" lang="ja-JP" altLang="en-US"/>
        </a:p>
      </dgm:t>
    </dgm:pt>
    <dgm:pt modelId="{14514232-E5BB-4D4A-BDFB-857223DAB432}" type="pres">
      <dgm:prSet presAssocID="{388D5FA6-C077-46C0-9E33-85E2FAA376E4}" presName="parTxOnlySpace" presStyleCnt="0"/>
      <dgm:spPr/>
    </dgm:pt>
    <dgm:pt modelId="{9F736232-B526-4CE2-BA62-D9D1E840BBCB}" type="pres">
      <dgm:prSet presAssocID="{B47180F5-653B-40DC-81A8-EB545F9A8353}" presName="parTxOnly" presStyleLbl="node1" presStyleIdx="2" presStyleCnt="3">
        <dgm:presLayoutVars>
          <dgm:chMax val="0"/>
          <dgm:chPref val="0"/>
          <dgm:bulletEnabled val="1"/>
        </dgm:presLayoutVars>
      </dgm:prSet>
      <dgm:spPr/>
      <dgm:t>
        <a:bodyPr/>
        <a:lstStyle/>
        <a:p>
          <a:endParaRPr kumimoji="1" lang="ja-JP" altLang="en-US"/>
        </a:p>
      </dgm:t>
    </dgm:pt>
  </dgm:ptLst>
  <dgm:cxnLst>
    <dgm:cxn modelId="{C8F66780-CA2E-4E72-93EA-F7B6AEAB0E41}" type="presOf" srcId="{65C4C273-FC32-4162-8653-4A1B9A0D5E8E}" destId="{24D82E8B-AF13-49EC-BE21-6E953FAE1690}" srcOrd="0" destOrd="0" presId="urn:microsoft.com/office/officeart/2005/8/layout/chevron1"/>
    <dgm:cxn modelId="{E1DD1C74-B824-4B9F-AFF8-E8E2B1AA6973}" type="presOf" srcId="{6C4DA4B0-896A-43FF-A54D-E9461A56CA60}" destId="{12708B4B-6EC6-4E53-8771-841D16E2360C}" srcOrd="0" destOrd="0" presId="urn:microsoft.com/office/officeart/2005/8/layout/chevron1"/>
    <dgm:cxn modelId="{3A5CD1E8-CA3C-428D-9CD2-2C7E114A315E}" srcId="{65C4C273-FC32-4162-8653-4A1B9A0D5E8E}" destId="{B47180F5-653B-40DC-81A8-EB545F9A8353}" srcOrd="2" destOrd="0" parTransId="{E5034C52-DEB2-4D57-B6A7-9BB08146A41D}" sibTransId="{0726A370-1FD0-47B4-8937-BFFB13DD59A8}"/>
    <dgm:cxn modelId="{2F28ECB7-88FF-447F-BBF8-F9FBEC528CCF}" type="presOf" srcId="{A9ABF84E-9BD1-4D89-AC46-F46894FE00B6}" destId="{C07F3EC0-A4F1-4DED-BAA3-E01C673F2D85}" srcOrd="0" destOrd="0" presId="urn:microsoft.com/office/officeart/2005/8/layout/chevron1"/>
    <dgm:cxn modelId="{30667F9C-6318-4B25-B2AF-874433BF0864}" srcId="{65C4C273-FC32-4162-8653-4A1B9A0D5E8E}" destId="{6C4DA4B0-896A-43FF-A54D-E9461A56CA60}" srcOrd="1" destOrd="0" parTransId="{A7B38325-4258-480D-BB94-3D87024F908A}" sibTransId="{388D5FA6-C077-46C0-9E33-85E2FAA376E4}"/>
    <dgm:cxn modelId="{06EBB531-8AB1-43BD-8531-2F9C4D1C5BE2}" type="presOf" srcId="{B47180F5-653B-40DC-81A8-EB545F9A8353}" destId="{9F736232-B526-4CE2-BA62-D9D1E840BBCB}" srcOrd="0" destOrd="0" presId="urn:microsoft.com/office/officeart/2005/8/layout/chevron1"/>
    <dgm:cxn modelId="{97218C21-BAD1-4372-AFCD-51EA00A52B33}" srcId="{65C4C273-FC32-4162-8653-4A1B9A0D5E8E}" destId="{A9ABF84E-9BD1-4D89-AC46-F46894FE00B6}" srcOrd="0" destOrd="0" parTransId="{8CC3D0E0-7B2C-4446-A99B-50A47FFDB0A3}" sibTransId="{D95D6B62-2EC0-4B51-BA73-2934345BDD24}"/>
    <dgm:cxn modelId="{4700A9EA-D78C-4466-9D4A-1A2A30970BBC}" type="presParOf" srcId="{24D82E8B-AF13-49EC-BE21-6E953FAE1690}" destId="{C07F3EC0-A4F1-4DED-BAA3-E01C673F2D85}" srcOrd="0" destOrd="0" presId="urn:microsoft.com/office/officeart/2005/8/layout/chevron1"/>
    <dgm:cxn modelId="{80CDA353-6B3F-45F2-8743-91BA0E19BA5B}" type="presParOf" srcId="{24D82E8B-AF13-49EC-BE21-6E953FAE1690}" destId="{03E395DA-DA84-4BE3-9AA6-21CD197F5320}" srcOrd="1" destOrd="0" presId="urn:microsoft.com/office/officeart/2005/8/layout/chevron1"/>
    <dgm:cxn modelId="{635C32D1-9485-4AE0-BBD1-F88125334949}" type="presParOf" srcId="{24D82E8B-AF13-49EC-BE21-6E953FAE1690}" destId="{12708B4B-6EC6-4E53-8771-841D16E2360C}" srcOrd="2" destOrd="0" presId="urn:microsoft.com/office/officeart/2005/8/layout/chevron1"/>
    <dgm:cxn modelId="{0B46CE18-63AE-4859-BA7F-C0253F666909}" type="presParOf" srcId="{24D82E8B-AF13-49EC-BE21-6E953FAE1690}" destId="{14514232-E5BB-4D4A-BDFB-857223DAB432}" srcOrd="3" destOrd="0" presId="urn:microsoft.com/office/officeart/2005/8/layout/chevron1"/>
    <dgm:cxn modelId="{E57B746A-3A3A-404A-93F3-B41D977FB5CE}" type="presParOf" srcId="{24D82E8B-AF13-49EC-BE21-6E953FAE1690}" destId="{9F736232-B526-4CE2-BA62-D9D1E840BBCB}" srcOrd="4" destOrd="0" presId="urn:microsoft.com/office/officeart/2005/8/layout/chevron1"/>
  </dgm:cxnLst>
  <dgm:bg/>
  <dgm:whole/>
  <dgm:extLst>
    <a:ext uri="http://schemas.microsoft.com/office/drawing/2008/diagram">
      <dsp:dataModelExt xmlns:dsp="http://schemas.microsoft.com/office/drawing/2008/diagram" xmlns="" relId="rId1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E0581222-8801-4494-AFF2-CEDB223879A1}" type="presOf" srcId="{40401B07-2BC1-43D1-990D-EA08A2E96199}" destId="{FFE1DB0B-A649-43C1-B7D2-CEF3FA2CA620}"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35C86621-C033-4D4A-8F91-F98A15979E64}"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FEC06197-18AB-426C-AD4A-A86A6481F533}" type="presOf" srcId="{719CC07F-E7E8-4D5D-812D-B4FE5927E5EE}" destId="{EF93FE5D-CECB-421C-A5E7-C8A146A6D18C}"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A32EA722-D64D-4337-BCD0-DB568DCB6898}" type="presOf" srcId="{032D3BBA-FECA-4A09-86B8-D22A26B2D692}" destId="{DE94FCB2-DC8D-4E9C-99AC-1B4A02F51ED1}" srcOrd="0" destOrd="0" presId="urn:microsoft.com/office/officeart/2005/8/layout/default"/>
    <dgm:cxn modelId="{0C8000F1-A9A9-4D6E-AE94-3C6D5B8D4E5D}" type="presOf" srcId="{A8173AC5-747C-4629-AFDD-A87911240C17}" destId="{AB46F437-0746-4546-925E-0EB7C7D5DEEE}" srcOrd="0" destOrd="0" presId="urn:microsoft.com/office/officeart/2005/8/layout/default"/>
    <dgm:cxn modelId="{D25CDFD0-BD18-4878-A82C-86D76C6352A1}" type="presOf" srcId="{62B35D10-1538-4D55-950A-2A2BA79ABB01}" destId="{4872DE25-18B2-4051-AC2E-50E8F9E547B9}" srcOrd="0" destOrd="0" presId="urn:microsoft.com/office/officeart/2005/8/layout/default"/>
    <dgm:cxn modelId="{DCDB940C-AC99-4649-94B0-9398AED07248}"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0F6DC504-F021-46B2-8101-E61B352C2DE1}" type="presParOf" srcId="{FB970023-0AD8-4257-9D69-0D38BBE98C0B}" destId="{FFE1DB0B-A649-43C1-B7D2-CEF3FA2CA620}" srcOrd="0" destOrd="0" presId="urn:microsoft.com/office/officeart/2005/8/layout/default"/>
    <dgm:cxn modelId="{4D2BC124-FBDC-4E9D-AA60-B18CD96FAF9C}" type="presParOf" srcId="{FB970023-0AD8-4257-9D69-0D38BBE98C0B}" destId="{2801E637-8C93-40BB-8D47-B379444342CD}" srcOrd="1" destOrd="0" presId="urn:microsoft.com/office/officeart/2005/8/layout/default"/>
    <dgm:cxn modelId="{3E101BFC-3CCB-443E-8881-E93ACD873703}" type="presParOf" srcId="{FB970023-0AD8-4257-9D69-0D38BBE98C0B}" destId="{DE94FCB2-DC8D-4E9C-99AC-1B4A02F51ED1}" srcOrd="2" destOrd="0" presId="urn:microsoft.com/office/officeart/2005/8/layout/default"/>
    <dgm:cxn modelId="{B826753B-26B4-4E90-8E08-210436DB1EBD}" type="presParOf" srcId="{FB970023-0AD8-4257-9D69-0D38BBE98C0B}" destId="{B79BEC52-4A3C-4665-948E-5AB634E4DDD1}" srcOrd="3" destOrd="0" presId="urn:microsoft.com/office/officeart/2005/8/layout/default"/>
    <dgm:cxn modelId="{05279476-A16B-4D29-AC6D-5D172F0B7D28}" type="presParOf" srcId="{FB970023-0AD8-4257-9D69-0D38BBE98C0B}" destId="{9E71994E-CAF8-46B6-9D24-24B986C042F2}" srcOrd="4" destOrd="0" presId="urn:microsoft.com/office/officeart/2005/8/layout/default"/>
    <dgm:cxn modelId="{9892DAA3-20BE-4396-B857-C354A8DF5CB7}" type="presParOf" srcId="{FB970023-0AD8-4257-9D69-0D38BBE98C0B}" destId="{738F86CF-128D-470E-936B-6A3F88B3548B}" srcOrd="5" destOrd="0" presId="urn:microsoft.com/office/officeart/2005/8/layout/default"/>
    <dgm:cxn modelId="{C89C872E-6820-48D5-B4E9-FB9A4570F9C9}" type="presParOf" srcId="{FB970023-0AD8-4257-9D69-0D38BBE98C0B}" destId="{AB46F437-0746-4546-925E-0EB7C7D5DEEE}" srcOrd="6" destOrd="0" presId="urn:microsoft.com/office/officeart/2005/8/layout/default"/>
    <dgm:cxn modelId="{17CF3447-063B-43EA-9349-8A39B27BA1D1}" type="presParOf" srcId="{FB970023-0AD8-4257-9D69-0D38BBE98C0B}" destId="{DFB5A0A0-5AAF-4E7A-96E3-6AAED3E2A4DE}" srcOrd="7" destOrd="0" presId="urn:microsoft.com/office/officeart/2005/8/layout/default"/>
    <dgm:cxn modelId="{66422244-467B-4D72-99CD-0EF38963B15B}" type="presParOf" srcId="{FB970023-0AD8-4257-9D69-0D38BBE98C0B}" destId="{EF93FE5D-CECB-421C-A5E7-C8A146A6D18C}" srcOrd="8" destOrd="0" presId="urn:microsoft.com/office/officeart/2005/8/layout/default"/>
    <dgm:cxn modelId="{D8AAB664-EAD8-41E8-A650-F69B87452838}" type="presParOf" srcId="{FB970023-0AD8-4257-9D69-0D38BBE98C0B}" destId="{69C1F5B3-E374-4A16-AD71-1F7CD42FE451}" srcOrd="9" destOrd="0" presId="urn:microsoft.com/office/officeart/2005/8/layout/default"/>
    <dgm:cxn modelId="{0B99FDF7-837E-45E4-B3C5-5352CBE9249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1C2B4426-6B3E-41C8-AAF7-43CE0FF080C9}" type="presOf" srcId="{62B35D10-1538-4D55-950A-2A2BA79ABB01}" destId="{4872DE25-18B2-4051-AC2E-50E8F9E547B9}" srcOrd="0" destOrd="0" presId="urn:microsoft.com/office/officeart/2005/8/layout/default"/>
    <dgm:cxn modelId="{D76C17B5-E759-4B56-94AF-5DCBD2D90214}" type="presOf" srcId="{816B225A-6D9C-45A5-A08D-C6272DC2B9BE}" destId="{FB970023-0AD8-4257-9D69-0D38BBE98C0B}" srcOrd="0" destOrd="0" presId="urn:microsoft.com/office/officeart/2005/8/layout/default"/>
    <dgm:cxn modelId="{CADA1E92-4D1B-4658-8EFA-0E7B5E11DF04}" type="presOf" srcId="{7B17B44F-FC52-4305-B7B4-359C8BB0CC78}" destId="{9E71994E-CAF8-46B6-9D24-24B986C042F2}" srcOrd="0" destOrd="0" presId="urn:microsoft.com/office/officeart/2005/8/layout/default"/>
    <dgm:cxn modelId="{3ED97474-40C2-4AEE-A268-8EC64F34B0F7}" type="presOf" srcId="{719CC07F-E7E8-4D5D-812D-B4FE5927E5EE}" destId="{EF93FE5D-CECB-421C-A5E7-C8A146A6D18C}" srcOrd="0" destOrd="0" presId="urn:microsoft.com/office/officeart/2005/8/layout/default"/>
    <dgm:cxn modelId="{D8CB3B4A-2A03-44F7-9A44-D5B623F8934C}" type="presOf" srcId="{032D3BBA-FECA-4A09-86B8-D22A26B2D692}" destId="{DE94FCB2-DC8D-4E9C-99AC-1B4A02F51ED1}" srcOrd="0" destOrd="0" presId="urn:microsoft.com/office/officeart/2005/8/layout/default"/>
    <dgm:cxn modelId="{9F8EA100-6184-419B-9119-BDA41BAB68C8}"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62C88BEE-019C-463B-9803-544354EAEFB7}"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1EF1F8F9-82D5-4A97-A68B-9DB8D6A58E38}" type="presParOf" srcId="{FB970023-0AD8-4257-9D69-0D38BBE98C0B}" destId="{FFE1DB0B-A649-43C1-B7D2-CEF3FA2CA620}" srcOrd="0" destOrd="0" presId="urn:microsoft.com/office/officeart/2005/8/layout/default"/>
    <dgm:cxn modelId="{5B990C48-EA48-4764-9D6F-EC775260E33C}" type="presParOf" srcId="{FB970023-0AD8-4257-9D69-0D38BBE98C0B}" destId="{2801E637-8C93-40BB-8D47-B379444342CD}" srcOrd="1" destOrd="0" presId="urn:microsoft.com/office/officeart/2005/8/layout/default"/>
    <dgm:cxn modelId="{2556D81A-2708-4ED9-AC7B-7EB9A1775083}" type="presParOf" srcId="{FB970023-0AD8-4257-9D69-0D38BBE98C0B}" destId="{DE94FCB2-DC8D-4E9C-99AC-1B4A02F51ED1}" srcOrd="2" destOrd="0" presId="urn:microsoft.com/office/officeart/2005/8/layout/default"/>
    <dgm:cxn modelId="{9DF9008A-9832-4EB3-B6C7-566C2324CD90}" type="presParOf" srcId="{FB970023-0AD8-4257-9D69-0D38BBE98C0B}" destId="{B79BEC52-4A3C-4665-948E-5AB634E4DDD1}" srcOrd="3" destOrd="0" presId="urn:microsoft.com/office/officeart/2005/8/layout/default"/>
    <dgm:cxn modelId="{A181A3DB-2329-4621-A5ED-A88DA46EBC69}" type="presParOf" srcId="{FB970023-0AD8-4257-9D69-0D38BBE98C0B}" destId="{9E71994E-CAF8-46B6-9D24-24B986C042F2}" srcOrd="4" destOrd="0" presId="urn:microsoft.com/office/officeart/2005/8/layout/default"/>
    <dgm:cxn modelId="{A4ACFC54-7478-4129-9E40-562EF418C4DC}" type="presParOf" srcId="{FB970023-0AD8-4257-9D69-0D38BBE98C0B}" destId="{738F86CF-128D-470E-936B-6A3F88B3548B}" srcOrd="5" destOrd="0" presId="urn:microsoft.com/office/officeart/2005/8/layout/default"/>
    <dgm:cxn modelId="{0D565066-3885-49EF-AF10-A6E27661BA34}" type="presParOf" srcId="{FB970023-0AD8-4257-9D69-0D38BBE98C0B}" destId="{AB46F437-0746-4546-925E-0EB7C7D5DEEE}" srcOrd="6" destOrd="0" presId="urn:microsoft.com/office/officeart/2005/8/layout/default"/>
    <dgm:cxn modelId="{DE398334-69B7-4CFD-8BF2-731C593515CC}" type="presParOf" srcId="{FB970023-0AD8-4257-9D69-0D38BBE98C0B}" destId="{DFB5A0A0-5AAF-4E7A-96E3-6AAED3E2A4DE}" srcOrd="7" destOrd="0" presId="urn:microsoft.com/office/officeart/2005/8/layout/default"/>
    <dgm:cxn modelId="{29BFD837-3C8C-4295-B8DF-B53FD8D34F44}" type="presParOf" srcId="{FB970023-0AD8-4257-9D69-0D38BBE98C0B}" destId="{EF93FE5D-CECB-421C-A5E7-C8A146A6D18C}" srcOrd="8" destOrd="0" presId="urn:microsoft.com/office/officeart/2005/8/layout/default"/>
    <dgm:cxn modelId="{CB664B43-456D-4F21-A9C3-A7CC06CDFC5F}" type="presParOf" srcId="{FB970023-0AD8-4257-9D69-0D38BBE98C0B}" destId="{69C1F5B3-E374-4A16-AD71-1F7CD42FE451}" srcOrd="9" destOrd="0" presId="urn:microsoft.com/office/officeart/2005/8/layout/default"/>
    <dgm:cxn modelId="{F2B60B90-8693-4EC4-B187-EA826526ECB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26920A99-448C-4400-A6EC-957D6A548F53}" type="presOf" srcId="{032D3BBA-FECA-4A09-86B8-D22A26B2D692}" destId="{DE94FCB2-DC8D-4E9C-99AC-1B4A02F51ED1}" srcOrd="0" destOrd="0" presId="urn:microsoft.com/office/officeart/2005/8/layout/default"/>
    <dgm:cxn modelId="{00EA8FE9-EE38-475E-8221-F610282FED5A}" type="presOf" srcId="{816B225A-6D9C-45A5-A08D-C6272DC2B9BE}" destId="{FB970023-0AD8-4257-9D69-0D38BBE98C0B}" srcOrd="0" destOrd="0" presId="urn:microsoft.com/office/officeart/2005/8/layout/default"/>
    <dgm:cxn modelId="{B7BCCF01-DDC3-426F-919E-42627F108324}" type="presOf" srcId="{A8173AC5-747C-4629-AFDD-A87911240C17}" destId="{AB46F437-0746-4546-925E-0EB7C7D5DEEE}" srcOrd="0" destOrd="0" presId="urn:microsoft.com/office/officeart/2005/8/layout/default"/>
    <dgm:cxn modelId="{8BECCA8F-8174-498F-848F-9CFD356080F6}" type="presOf" srcId="{7B17B44F-FC52-4305-B7B4-359C8BB0CC78}" destId="{9E71994E-CAF8-46B6-9D24-24B986C042F2}" srcOrd="0" destOrd="0" presId="urn:microsoft.com/office/officeart/2005/8/layout/default"/>
    <dgm:cxn modelId="{2A2A0993-1D3F-4D66-A808-CD0F82CE538B}"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019D40A4-B870-42E1-82AB-C2B32A8803BD}" type="presOf" srcId="{719CC07F-E7E8-4D5D-812D-B4FE5927E5EE}" destId="{EF93FE5D-CECB-421C-A5E7-C8A146A6D18C}" srcOrd="0" destOrd="0" presId="urn:microsoft.com/office/officeart/2005/8/layout/default"/>
    <dgm:cxn modelId="{613E128E-9A87-4BEF-B516-1414B40B1B60}" type="presOf" srcId="{62B35D10-1538-4D55-950A-2A2BA79ABB01}" destId="{4872DE25-18B2-4051-AC2E-50E8F9E547B9}" srcOrd="0" destOrd="0" presId="urn:microsoft.com/office/officeart/2005/8/layout/default"/>
    <dgm:cxn modelId="{ED0AD4EF-E6DC-417B-BD1C-D80010170EB8}" type="presParOf" srcId="{FB970023-0AD8-4257-9D69-0D38BBE98C0B}" destId="{FFE1DB0B-A649-43C1-B7D2-CEF3FA2CA620}" srcOrd="0" destOrd="0" presId="urn:microsoft.com/office/officeart/2005/8/layout/default"/>
    <dgm:cxn modelId="{51B9DD0B-5000-4277-B636-9651B3A02150}" type="presParOf" srcId="{FB970023-0AD8-4257-9D69-0D38BBE98C0B}" destId="{2801E637-8C93-40BB-8D47-B379444342CD}" srcOrd="1" destOrd="0" presId="urn:microsoft.com/office/officeart/2005/8/layout/default"/>
    <dgm:cxn modelId="{4DF3D2C4-D1E7-45B1-8233-1B6FE89FA8D5}" type="presParOf" srcId="{FB970023-0AD8-4257-9D69-0D38BBE98C0B}" destId="{DE94FCB2-DC8D-4E9C-99AC-1B4A02F51ED1}" srcOrd="2" destOrd="0" presId="urn:microsoft.com/office/officeart/2005/8/layout/default"/>
    <dgm:cxn modelId="{F0E0AE6F-8ABD-4692-8CE4-7E1FE73CAF44}" type="presParOf" srcId="{FB970023-0AD8-4257-9D69-0D38BBE98C0B}" destId="{B79BEC52-4A3C-4665-948E-5AB634E4DDD1}" srcOrd="3" destOrd="0" presId="urn:microsoft.com/office/officeart/2005/8/layout/default"/>
    <dgm:cxn modelId="{C7EA08FF-73EB-4E60-BF9D-335CB8B7B80C}" type="presParOf" srcId="{FB970023-0AD8-4257-9D69-0D38BBE98C0B}" destId="{9E71994E-CAF8-46B6-9D24-24B986C042F2}" srcOrd="4" destOrd="0" presId="urn:microsoft.com/office/officeart/2005/8/layout/default"/>
    <dgm:cxn modelId="{80291DB9-4236-493E-B0F0-59D5A83C3883}" type="presParOf" srcId="{FB970023-0AD8-4257-9D69-0D38BBE98C0B}" destId="{738F86CF-128D-470E-936B-6A3F88B3548B}" srcOrd="5" destOrd="0" presId="urn:microsoft.com/office/officeart/2005/8/layout/default"/>
    <dgm:cxn modelId="{2D0A4F3D-5727-4B5A-809B-436A0590C2CE}" type="presParOf" srcId="{FB970023-0AD8-4257-9D69-0D38BBE98C0B}" destId="{AB46F437-0746-4546-925E-0EB7C7D5DEEE}" srcOrd="6" destOrd="0" presId="urn:microsoft.com/office/officeart/2005/8/layout/default"/>
    <dgm:cxn modelId="{11051040-73B2-4C69-9312-3A80DB7052BB}" type="presParOf" srcId="{FB970023-0AD8-4257-9D69-0D38BBE98C0B}" destId="{DFB5A0A0-5AAF-4E7A-96E3-6AAED3E2A4DE}" srcOrd="7" destOrd="0" presId="urn:microsoft.com/office/officeart/2005/8/layout/default"/>
    <dgm:cxn modelId="{85594CE4-C247-4DE5-9206-18D015315497}" type="presParOf" srcId="{FB970023-0AD8-4257-9D69-0D38BBE98C0B}" destId="{EF93FE5D-CECB-421C-A5E7-C8A146A6D18C}" srcOrd="8" destOrd="0" presId="urn:microsoft.com/office/officeart/2005/8/layout/default"/>
    <dgm:cxn modelId="{25FA8101-5525-4B61-8A50-73D66EBAA146}" type="presParOf" srcId="{FB970023-0AD8-4257-9D69-0D38BBE98C0B}" destId="{69C1F5B3-E374-4A16-AD71-1F7CD42FE451}" srcOrd="9" destOrd="0" presId="urn:microsoft.com/office/officeart/2005/8/layout/default"/>
    <dgm:cxn modelId="{6DB02896-A828-49FF-89C8-257A31173860}"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6810673B-782B-415E-BE56-39DF6A2EEAC4}" type="presOf" srcId="{A8173AC5-747C-4629-AFDD-A87911240C17}" destId="{AB46F437-0746-4546-925E-0EB7C7D5DEEE}" srcOrd="0" destOrd="0" presId="urn:microsoft.com/office/officeart/2005/8/layout/default"/>
    <dgm:cxn modelId="{47C29CB4-50BD-4E50-B75D-3AA646402E65}" type="presOf" srcId="{7B17B44F-FC52-4305-B7B4-359C8BB0CC78}" destId="{9E71994E-CAF8-46B6-9D24-24B986C042F2}" srcOrd="0" destOrd="0" presId="urn:microsoft.com/office/officeart/2005/8/layout/default"/>
    <dgm:cxn modelId="{9DD4632C-0526-4C1B-82F8-302E992811FC}" type="presOf" srcId="{719CC07F-E7E8-4D5D-812D-B4FE5927E5EE}" destId="{EF93FE5D-CECB-421C-A5E7-C8A146A6D18C}" srcOrd="0" destOrd="0" presId="urn:microsoft.com/office/officeart/2005/8/layout/default"/>
    <dgm:cxn modelId="{BAABBDF0-AA75-4050-A004-B1D1CD2BB621}" type="presOf" srcId="{62B35D10-1538-4D55-950A-2A2BA79ABB01}" destId="{4872DE25-18B2-4051-AC2E-50E8F9E547B9}"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5056650A-C9CC-46E3-A8B8-05703AF4B1AC}" type="presOf" srcId="{816B225A-6D9C-45A5-A08D-C6272DC2B9BE}" destId="{FB970023-0AD8-4257-9D69-0D38BBE98C0B}" srcOrd="0" destOrd="0" presId="urn:microsoft.com/office/officeart/2005/8/layout/default"/>
    <dgm:cxn modelId="{E9AC37CD-D422-4643-BCEF-EB9927EE1AB7}" type="presOf" srcId="{032D3BBA-FECA-4A09-86B8-D22A26B2D692}" destId="{DE94FCB2-DC8D-4E9C-99AC-1B4A02F51ED1}" srcOrd="0" destOrd="0" presId="urn:microsoft.com/office/officeart/2005/8/layout/default"/>
    <dgm:cxn modelId="{4AFCF239-1F87-4086-A2DE-EB9D80520D3F}" type="presOf" srcId="{40401B07-2BC1-43D1-990D-EA08A2E96199}" destId="{FFE1DB0B-A649-43C1-B7D2-CEF3FA2CA620}" srcOrd="0" destOrd="0" presId="urn:microsoft.com/office/officeart/2005/8/layout/default"/>
    <dgm:cxn modelId="{DCC8845D-C73B-4D51-B96B-07C31EA54059}" type="presParOf" srcId="{FB970023-0AD8-4257-9D69-0D38BBE98C0B}" destId="{FFE1DB0B-A649-43C1-B7D2-CEF3FA2CA620}" srcOrd="0" destOrd="0" presId="urn:microsoft.com/office/officeart/2005/8/layout/default"/>
    <dgm:cxn modelId="{9B4F2D84-9D67-427A-88A9-9A5E824372E1}" type="presParOf" srcId="{FB970023-0AD8-4257-9D69-0D38BBE98C0B}" destId="{2801E637-8C93-40BB-8D47-B379444342CD}" srcOrd="1" destOrd="0" presId="urn:microsoft.com/office/officeart/2005/8/layout/default"/>
    <dgm:cxn modelId="{C484CC49-8BE0-4961-A116-720545B84C23}" type="presParOf" srcId="{FB970023-0AD8-4257-9D69-0D38BBE98C0B}" destId="{DE94FCB2-DC8D-4E9C-99AC-1B4A02F51ED1}" srcOrd="2" destOrd="0" presId="urn:microsoft.com/office/officeart/2005/8/layout/default"/>
    <dgm:cxn modelId="{9AB6ABC6-B105-4C81-AC06-EC6BEBB0E86A}" type="presParOf" srcId="{FB970023-0AD8-4257-9D69-0D38BBE98C0B}" destId="{B79BEC52-4A3C-4665-948E-5AB634E4DDD1}" srcOrd="3" destOrd="0" presId="urn:microsoft.com/office/officeart/2005/8/layout/default"/>
    <dgm:cxn modelId="{1382442B-D1F4-4575-8E06-8D5D19014631}" type="presParOf" srcId="{FB970023-0AD8-4257-9D69-0D38BBE98C0B}" destId="{9E71994E-CAF8-46B6-9D24-24B986C042F2}" srcOrd="4" destOrd="0" presId="urn:microsoft.com/office/officeart/2005/8/layout/default"/>
    <dgm:cxn modelId="{94D80A75-D73E-44C0-A769-E1162944152B}" type="presParOf" srcId="{FB970023-0AD8-4257-9D69-0D38BBE98C0B}" destId="{738F86CF-128D-470E-936B-6A3F88B3548B}" srcOrd="5" destOrd="0" presId="urn:microsoft.com/office/officeart/2005/8/layout/default"/>
    <dgm:cxn modelId="{7614887F-0D0C-4E75-B1EB-BBA8F4C72CF5}" type="presParOf" srcId="{FB970023-0AD8-4257-9D69-0D38BBE98C0B}" destId="{AB46F437-0746-4546-925E-0EB7C7D5DEEE}" srcOrd="6" destOrd="0" presId="urn:microsoft.com/office/officeart/2005/8/layout/default"/>
    <dgm:cxn modelId="{3EA0BB16-CEF8-4479-BCAE-3DCB9961223A}" type="presParOf" srcId="{FB970023-0AD8-4257-9D69-0D38BBE98C0B}" destId="{DFB5A0A0-5AAF-4E7A-96E3-6AAED3E2A4DE}" srcOrd="7" destOrd="0" presId="urn:microsoft.com/office/officeart/2005/8/layout/default"/>
    <dgm:cxn modelId="{9F2BD588-EDB2-4F4A-B119-06CB6CF82D9D}" type="presParOf" srcId="{FB970023-0AD8-4257-9D69-0D38BBE98C0B}" destId="{EF93FE5D-CECB-421C-A5E7-C8A146A6D18C}" srcOrd="8" destOrd="0" presId="urn:microsoft.com/office/officeart/2005/8/layout/default"/>
    <dgm:cxn modelId="{E7670F57-3CA4-48F0-90DF-CA1007695EC8}" type="presParOf" srcId="{FB970023-0AD8-4257-9D69-0D38BBE98C0B}" destId="{69C1F5B3-E374-4A16-AD71-1F7CD42FE451}" srcOrd="9" destOrd="0" presId="urn:microsoft.com/office/officeart/2005/8/layout/default"/>
    <dgm:cxn modelId="{0E27C767-7646-47DC-A328-61D67751F4B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461F9E8D-B75C-4712-91B6-A2AE723CE03C}" type="presOf" srcId="{719CC07F-E7E8-4D5D-812D-B4FE5927E5EE}" destId="{EF93FE5D-CECB-421C-A5E7-C8A146A6D18C}" srcOrd="0" destOrd="0" presId="urn:microsoft.com/office/officeart/2005/8/layout/default"/>
    <dgm:cxn modelId="{3C0EBD7F-5F1F-4AA9-8E47-A6E2B45A4AA2}"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BE26A84C-7AD6-4D0B-8D64-9BB290204635}" type="presOf" srcId="{7B17B44F-FC52-4305-B7B4-359C8BB0CC78}" destId="{9E71994E-CAF8-46B6-9D24-24B986C042F2}"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4DEA1BF8-1AAC-491E-9CCF-6FA529FBF6CC}" type="presOf" srcId="{032D3BBA-FECA-4A09-86B8-D22A26B2D692}" destId="{DE94FCB2-DC8D-4E9C-99AC-1B4A02F51ED1}" srcOrd="0" destOrd="0" presId="urn:microsoft.com/office/officeart/2005/8/layout/default"/>
    <dgm:cxn modelId="{A3D87BAB-B78C-4FC2-86D0-31FC484947D9}"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BEFB40A3-BCC7-4269-A428-DF1356CBD162}" type="presOf" srcId="{A8173AC5-747C-4629-AFDD-A87911240C17}" destId="{AB46F437-0746-4546-925E-0EB7C7D5DEEE}" srcOrd="0" destOrd="0" presId="urn:microsoft.com/office/officeart/2005/8/layout/default"/>
    <dgm:cxn modelId="{AE0BF0FA-3943-4032-B07D-A5F38839739C}"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7BA0FB6D-5B6E-4729-8E79-DB741D18F3C3}" type="presParOf" srcId="{FB970023-0AD8-4257-9D69-0D38BBE98C0B}" destId="{FFE1DB0B-A649-43C1-B7D2-CEF3FA2CA620}" srcOrd="0" destOrd="0" presId="urn:microsoft.com/office/officeart/2005/8/layout/default"/>
    <dgm:cxn modelId="{CC9B153E-FCF1-4C3A-AAD4-F837658DE70E}" type="presParOf" srcId="{FB970023-0AD8-4257-9D69-0D38BBE98C0B}" destId="{2801E637-8C93-40BB-8D47-B379444342CD}" srcOrd="1" destOrd="0" presId="urn:microsoft.com/office/officeart/2005/8/layout/default"/>
    <dgm:cxn modelId="{782972B5-7FD2-4F5A-B4B9-9CB44544EA62}" type="presParOf" srcId="{FB970023-0AD8-4257-9D69-0D38BBE98C0B}" destId="{DE94FCB2-DC8D-4E9C-99AC-1B4A02F51ED1}" srcOrd="2" destOrd="0" presId="urn:microsoft.com/office/officeart/2005/8/layout/default"/>
    <dgm:cxn modelId="{2D4ED00A-4261-45BA-8F46-B73E1F7B7F33}" type="presParOf" srcId="{FB970023-0AD8-4257-9D69-0D38BBE98C0B}" destId="{B79BEC52-4A3C-4665-948E-5AB634E4DDD1}" srcOrd="3" destOrd="0" presId="urn:microsoft.com/office/officeart/2005/8/layout/default"/>
    <dgm:cxn modelId="{6385CEDE-1D22-4FC4-B2CF-C8299960916F}" type="presParOf" srcId="{FB970023-0AD8-4257-9D69-0D38BBE98C0B}" destId="{9E71994E-CAF8-46B6-9D24-24B986C042F2}" srcOrd="4" destOrd="0" presId="urn:microsoft.com/office/officeart/2005/8/layout/default"/>
    <dgm:cxn modelId="{E279F4E9-BED0-4DDF-837C-E9AD23228DBF}" type="presParOf" srcId="{FB970023-0AD8-4257-9D69-0D38BBE98C0B}" destId="{738F86CF-128D-470E-936B-6A3F88B3548B}" srcOrd="5" destOrd="0" presId="urn:microsoft.com/office/officeart/2005/8/layout/default"/>
    <dgm:cxn modelId="{9150DBEC-2CA3-43C5-BB25-FD6878A78375}" type="presParOf" srcId="{FB970023-0AD8-4257-9D69-0D38BBE98C0B}" destId="{AB46F437-0746-4546-925E-0EB7C7D5DEEE}" srcOrd="6" destOrd="0" presId="urn:microsoft.com/office/officeart/2005/8/layout/default"/>
    <dgm:cxn modelId="{59F93F67-376E-46D5-83D3-5C130EF452B9}" type="presParOf" srcId="{FB970023-0AD8-4257-9D69-0D38BBE98C0B}" destId="{DFB5A0A0-5AAF-4E7A-96E3-6AAED3E2A4DE}" srcOrd="7" destOrd="0" presId="urn:microsoft.com/office/officeart/2005/8/layout/default"/>
    <dgm:cxn modelId="{2322D758-CE99-461C-B2CB-B481AAA5C67D}" type="presParOf" srcId="{FB970023-0AD8-4257-9D69-0D38BBE98C0B}" destId="{EF93FE5D-CECB-421C-A5E7-C8A146A6D18C}" srcOrd="8" destOrd="0" presId="urn:microsoft.com/office/officeart/2005/8/layout/default"/>
    <dgm:cxn modelId="{C4A67CC6-41F0-4608-B500-9CF100F6A56D}" type="presParOf" srcId="{FB970023-0AD8-4257-9D69-0D38BBE98C0B}" destId="{69C1F5B3-E374-4A16-AD71-1F7CD42FE451}" srcOrd="9" destOrd="0" presId="urn:microsoft.com/office/officeart/2005/8/layout/default"/>
    <dgm:cxn modelId="{7F7D9D90-9BD4-423D-85A0-5220A48760B3}"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2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CE6A8210-EE21-4CE8-AB41-4B042C45626E}" type="presOf" srcId="{816B225A-6D9C-45A5-A08D-C6272DC2B9BE}" destId="{FB970023-0AD8-4257-9D69-0D38BBE98C0B}" srcOrd="0" destOrd="0" presId="urn:microsoft.com/office/officeart/2005/8/layout/default"/>
    <dgm:cxn modelId="{C34E0E8B-676E-4D60-9E34-C10EECA1D5D5}" type="presOf" srcId="{719CC07F-E7E8-4D5D-812D-B4FE5927E5EE}" destId="{EF93FE5D-CECB-421C-A5E7-C8A146A6D18C}" srcOrd="0" destOrd="0" presId="urn:microsoft.com/office/officeart/2005/8/layout/default"/>
    <dgm:cxn modelId="{759B61ED-B4CB-4476-8FB4-021C705FE451}" type="presOf" srcId="{40401B07-2BC1-43D1-990D-EA08A2E96199}" destId="{FFE1DB0B-A649-43C1-B7D2-CEF3FA2CA620}" srcOrd="0" destOrd="0" presId="urn:microsoft.com/office/officeart/2005/8/layout/default"/>
    <dgm:cxn modelId="{E2FDE893-BB45-4143-9F1A-09606C452A51}" type="presOf" srcId="{032D3BBA-FECA-4A09-86B8-D22A26B2D692}" destId="{DE94FCB2-DC8D-4E9C-99AC-1B4A02F51ED1}" srcOrd="0" destOrd="0" presId="urn:microsoft.com/office/officeart/2005/8/layout/default"/>
    <dgm:cxn modelId="{DE03CDBD-6DBD-4924-8A9D-BDD98D2F4CE8}" type="presOf" srcId="{7B17B44F-FC52-4305-B7B4-359C8BB0CC78}" destId="{9E71994E-CAF8-46B6-9D24-24B986C042F2}" srcOrd="0" destOrd="0" presId="urn:microsoft.com/office/officeart/2005/8/layout/default"/>
    <dgm:cxn modelId="{9F753D11-2008-4C31-8AD4-78CE35808C7E}"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9A5B8351-66D5-4781-A14B-216D94223964}" type="presOf" srcId="{62B35D10-1538-4D55-950A-2A2BA79ABB01}" destId="{4872DE25-18B2-4051-AC2E-50E8F9E547B9}" srcOrd="0" destOrd="0" presId="urn:microsoft.com/office/officeart/2005/8/layout/default"/>
    <dgm:cxn modelId="{3E68F138-2151-4B43-ADD4-551A94645D19}" type="presParOf" srcId="{FB970023-0AD8-4257-9D69-0D38BBE98C0B}" destId="{FFE1DB0B-A649-43C1-B7D2-CEF3FA2CA620}" srcOrd="0" destOrd="0" presId="urn:microsoft.com/office/officeart/2005/8/layout/default"/>
    <dgm:cxn modelId="{46C43B3A-0363-412C-8C47-4405700E3148}" type="presParOf" srcId="{FB970023-0AD8-4257-9D69-0D38BBE98C0B}" destId="{2801E637-8C93-40BB-8D47-B379444342CD}" srcOrd="1" destOrd="0" presId="urn:microsoft.com/office/officeart/2005/8/layout/default"/>
    <dgm:cxn modelId="{01762ABC-0CAF-429D-934D-23995F9A55B6}" type="presParOf" srcId="{FB970023-0AD8-4257-9D69-0D38BBE98C0B}" destId="{DE94FCB2-DC8D-4E9C-99AC-1B4A02F51ED1}" srcOrd="2" destOrd="0" presId="urn:microsoft.com/office/officeart/2005/8/layout/default"/>
    <dgm:cxn modelId="{780D8002-A3B1-45B4-9BFD-DCD2F01DE3A3}" type="presParOf" srcId="{FB970023-0AD8-4257-9D69-0D38BBE98C0B}" destId="{B79BEC52-4A3C-4665-948E-5AB634E4DDD1}" srcOrd="3" destOrd="0" presId="urn:microsoft.com/office/officeart/2005/8/layout/default"/>
    <dgm:cxn modelId="{028357A2-308E-4AE1-BC92-ADF86F0CC565}" type="presParOf" srcId="{FB970023-0AD8-4257-9D69-0D38BBE98C0B}" destId="{9E71994E-CAF8-46B6-9D24-24B986C042F2}" srcOrd="4" destOrd="0" presId="urn:microsoft.com/office/officeart/2005/8/layout/default"/>
    <dgm:cxn modelId="{6E09D222-F97E-422F-B0B3-75015AF0126F}" type="presParOf" srcId="{FB970023-0AD8-4257-9D69-0D38BBE98C0B}" destId="{738F86CF-128D-470E-936B-6A3F88B3548B}" srcOrd="5" destOrd="0" presId="urn:microsoft.com/office/officeart/2005/8/layout/default"/>
    <dgm:cxn modelId="{8233A682-87B1-4E1B-B197-3C5C2253A205}" type="presParOf" srcId="{FB970023-0AD8-4257-9D69-0D38BBE98C0B}" destId="{AB46F437-0746-4546-925E-0EB7C7D5DEEE}" srcOrd="6" destOrd="0" presId="urn:microsoft.com/office/officeart/2005/8/layout/default"/>
    <dgm:cxn modelId="{6905E882-A42E-4845-8C07-6ED6E69901E1}" type="presParOf" srcId="{FB970023-0AD8-4257-9D69-0D38BBE98C0B}" destId="{DFB5A0A0-5AAF-4E7A-96E3-6AAED3E2A4DE}" srcOrd="7" destOrd="0" presId="urn:microsoft.com/office/officeart/2005/8/layout/default"/>
    <dgm:cxn modelId="{A6755A28-74B0-426A-A92D-BFE7C13AD37D}" type="presParOf" srcId="{FB970023-0AD8-4257-9D69-0D38BBE98C0B}" destId="{EF93FE5D-CECB-421C-A5E7-C8A146A6D18C}" srcOrd="8" destOrd="0" presId="urn:microsoft.com/office/officeart/2005/8/layout/default"/>
    <dgm:cxn modelId="{A8B2CA8B-08BB-45BF-B52B-9E80637F0445}" type="presParOf" srcId="{FB970023-0AD8-4257-9D69-0D38BBE98C0B}" destId="{69C1F5B3-E374-4A16-AD71-1F7CD42FE451}" srcOrd="9" destOrd="0" presId="urn:microsoft.com/office/officeart/2005/8/layout/default"/>
    <dgm:cxn modelId="{98CF4710-7D15-4B62-B818-B84DC94E0548}"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080B3F8F-6827-415C-A565-AD809CD37CC9}"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4820EBE0-CB7D-4650-B7D6-A9A88305A8D6}" type="presOf" srcId="{7B17B44F-FC52-4305-B7B4-359C8BB0CC78}" destId="{9E71994E-CAF8-46B6-9D24-24B986C042F2}" srcOrd="0" destOrd="0" presId="urn:microsoft.com/office/officeart/2005/8/layout/default"/>
    <dgm:cxn modelId="{80E36C91-22CC-4DA2-BB23-1FA99B870A0D}"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0E2AC688-2344-4058-9497-8671FE6C7F9D}" type="presOf" srcId="{A8173AC5-747C-4629-AFDD-A87911240C17}" destId="{AB46F437-0746-4546-925E-0EB7C7D5DEEE}" srcOrd="0" destOrd="0" presId="urn:microsoft.com/office/officeart/2005/8/layout/default"/>
    <dgm:cxn modelId="{791C0BA6-EA6B-4784-A8D1-EEAA03A1E2BB}" type="presOf" srcId="{816B225A-6D9C-45A5-A08D-C6272DC2B9BE}" destId="{FB970023-0AD8-4257-9D69-0D38BBE98C0B}" srcOrd="0" destOrd="0" presId="urn:microsoft.com/office/officeart/2005/8/layout/default"/>
    <dgm:cxn modelId="{9AFEF9A5-5825-4F6F-8367-8B99B87C3C3D}"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7B7D3BCE-A027-4E3E-9B0E-E8B7F05478D4}" type="presOf" srcId="{40401B07-2BC1-43D1-990D-EA08A2E96199}" destId="{FFE1DB0B-A649-43C1-B7D2-CEF3FA2CA620}" srcOrd="0" destOrd="0" presId="urn:microsoft.com/office/officeart/2005/8/layout/default"/>
    <dgm:cxn modelId="{9E0E1180-EFDD-48A3-963A-D1F1D7C31A19}" type="presParOf" srcId="{FB970023-0AD8-4257-9D69-0D38BBE98C0B}" destId="{FFE1DB0B-A649-43C1-B7D2-CEF3FA2CA620}" srcOrd="0" destOrd="0" presId="urn:microsoft.com/office/officeart/2005/8/layout/default"/>
    <dgm:cxn modelId="{C204E8C9-9E6A-48E5-86F9-D7DE026DC112}" type="presParOf" srcId="{FB970023-0AD8-4257-9D69-0D38BBE98C0B}" destId="{2801E637-8C93-40BB-8D47-B379444342CD}" srcOrd="1" destOrd="0" presId="urn:microsoft.com/office/officeart/2005/8/layout/default"/>
    <dgm:cxn modelId="{92E84C50-A892-4BB8-ABF3-8D3D9E0BA9E3}" type="presParOf" srcId="{FB970023-0AD8-4257-9D69-0D38BBE98C0B}" destId="{DE94FCB2-DC8D-4E9C-99AC-1B4A02F51ED1}" srcOrd="2" destOrd="0" presId="urn:microsoft.com/office/officeart/2005/8/layout/default"/>
    <dgm:cxn modelId="{61FE9977-B71F-49BC-851B-3A74E3F6EB1F}" type="presParOf" srcId="{FB970023-0AD8-4257-9D69-0D38BBE98C0B}" destId="{B79BEC52-4A3C-4665-948E-5AB634E4DDD1}" srcOrd="3" destOrd="0" presId="urn:microsoft.com/office/officeart/2005/8/layout/default"/>
    <dgm:cxn modelId="{D84B8990-F5A7-4446-BDE0-B5742B1D6378}" type="presParOf" srcId="{FB970023-0AD8-4257-9D69-0D38BBE98C0B}" destId="{9E71994E-CAF8-46B6-9D24-24B986C042F2}" srcOrd="4" destOrd="0" presId="urn:microsoft.com/office/officeart/2005/8/layout/default"/>
    <dgm:cxn modelId="{63B03A7A-0DCC-4F3C-B7F0-9E26F8628364}" type="presParOf" srcId="{FB970023-0AD8-4257-9D69-0D38BBE98C0B}" destId="{738F86CF-128D-470E-936B-6A3F88B3548B}" srcOrd="5" destOrd="0" presId="urn:microsoft.com/office/officeart/2005/8/layout/default"/>
    <dgm:cxn modelId="{7253CD74-262D-4873-BD4F-889108B21B59}" type="presParOf" srcId="{FB970023-0AD8-4257-9D69-0D38BBE98C0B}" destId="{AB46F437-0746-4546-925E-0EB7C7D5DEEE}" srcOrd="6" destOrd="0" presId="urn:microsoft.com/office/officeart/2005/8/layout/default"/>
    <dgm:cxn modelId="{88CA807A-7025-4826-9D7E-DFC319AE7E3D}" type="presParOf" srcId="{FB970023-0AD8-4257-9D69-0D38BBE98C0B}" destId="{DFB5A0A0-5AAF-4E7A-96E3-6AAED3E2A4DE}" srcOrd="7" destOrd="0" presId="urn:microsoft.com/office/officeart/2005/8/layout/default"/>
    <dgm:cxn modelId="{5093E3E2-02DF-42DA-AF13-9038AE191426}" type="presParOf" srcId="{FB970023-0AD8-4257-9D69-0D38BBE98C0B}" destId="{EF93FE5D-CECB-421C-A5E7-C8A146A6D18C}" srcOrd="8" destOrd="0" presId="urn:microsoft.com/office/officeart/2005/8/layout/default"/>
    <dgm:cxn modelId="{CCB2C0C8-FA3E-44CF-A26C-DE6CCFAA82A9}" type="presParOf" srcId="{FB970023-0AD8-4257-9D69-0D38BBE98C0B}" destId="{69C1F5B3-E374-4A16-AD71-1F7CD42FE451}" srcOrd="9" destOrd="0" presId="urn:microsoft.com/office/officeart/2005/8/layout/default"/>
    <dgm:cxn modelId="{0DA00818-6CB6-4089-B97A-5EC54AD9349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959199EF-B426-4CAB-ACB3-92D8F9BC121A}" type="presOf" srcId="{A8173AC5-747C-4629-AFDD-A87911240C17}" destId="{AB46F437-0746-4546-925E-0EB7C7D5DEEE}" srcOrd="0" destOrd="0" presId="urn:microsoft.com/office/officeart/2005/8/layout/default"/>
    <dgm:cxn modelId="{0DFA6836-25A9-4050-93B5-8AD543BF401A}" type="presOf" srcId="{032D3BBA-FECA-4A09-86B8-D22A26B2D692}" destId="{DE94FCB2-DC8D-4E9C-99AC-1B4A02F51ED1}"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04C7DD2A-5A48-4468-9897-0FE18B82A840}" type="presOf" srcId="{816B225A-6D9C-45A5-A08D-C6272DC2B9BE}" destId="{FB970023-0AD8-4257-9D69-0D38BBE98C0B}"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8D4244BB-D0B8-424D-B03A-92E9FD661C5D}" type="presOf" srcId="{719CC07F-E7E8-4D5D-812D-B4FE5927E5EE}" destId="{EF93FE5D-CECB-421C-A5E7-C8A146A6D18C}" srcOrd="0" destOrd="0" presId="urn:microsoft.com/office/officeart/2005/8/layout/default"/>
    <dgm:cxn modelId="{E356CC0F-9EC7-4994-B360-92A778C0A052}" type="presOf" srcId="{62B35D10-1538-4D55-950A-2A2BA79ABB01}" destId="{4872DE25-18B2-4051-AC2E-50E8F9E547B9}" srcOrd="0" destOrd="0" presId="urn:microsoft.com/office/officeart/2005/8/layout/default"/>
    <dgm:cxn modelId="{67A6D4FB-A2BC-4D7A-8460-90124EF920CA}" type="presOf" srcId="{40401B07-2BC1-43D1-990D-EA08A2E96199}" destId="{FFE1DB0B-A649-43C1-B7D2-CEF3FA2CA620}" srcOrd="0" destOrd="0" presId="urn:microsoft.com/office/officeart/2005/8/layout/default"/>
    <dgm:cxn modelId="{166B1BA6-9E86-4E9F-8D13-F983684DC61D}"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B120D974-908E-469A-A397-70F056DD9718}" type="presParOf" srcId="{FB970023-0AD8-4257-9D69-0D38BBE98C0B}" destId="{FFE1DB0B-A649-43C1-B7D2-CEF3FA2CA620}" srcOrd="0" destOrd="0" presId="urn:microsoft.com/office/officeart/2005/8/layout/default"/>
    <dgm:cxn modelId="{4DB877D6-269C-46DF-AB84-183D537E882F}" type="presParOf" srcId="{FB970023-0AD8-4257-9D69-0D38BBE98C0B}" destId="{2801E637-8C93-40BB-8D47-B379444342CD}" srcOrd="1" destOrd="0" presId="urn:microsoft.com/office/officeart/2005/8/layout/default"/>
    <dgm:cxn modelId="{FD5D0930-EE8E-4EFD-941C-0A145451E649}" type="presParOf" srcId="{FB970023-0AD8-4257-9D69-0D38BBE98C0B}" destId="{DE94FCB2-DC8D-4E9C-99AC-1B4A02F51ED1}" srcOrd="2" destOrd="0" presId="urn:microsoft.com/office/officeart/2005/8/layout/default"/>
    <dgm:cxn modelId="{667A3FE3-411C-4C63-BBBA-ED738CDB436A}" type="presParOf" srcId="{FB970023-0AD8-4257-9D69-0D38BBE98C0B}" destId="{B79BEC52-4A3C-4665-948E-5AB634E4DDD1}" srcOrd="3" destOrd="0" presId="urn:microsoft.com/office/officeart/2005/8/layout/default"/>
    <dgm:cxn modelId="{B4AA6544-48FE-44B6-85A9-9E37D86F582C}" type="presParOf" srcId="{FB970023-0AD8-4257-9D69-0D38BBE98C0B}" destId="{9E71994E-CAF8-46B6-9D24-24B986C042F2}" srcOrd="4" destOrd="0" presId="urn:microsoft.com/office/officeart/2005/8/layout/default"/>
    <dgm:cxn modelId="{59889BAD-26E3-400D-A370-D9DF043971CC}" type="presParOf" srcId="{FB970023-0AD8-4257-9D69-0D38BBE98C0B}" destId="{738F86CF-128D-470E-936B-6A3F88B3548B}" srcOrd="5" destOrd="0" presId="urn:microsoft.com/office/officeart/2005/8/layout/default"/>
    <dgm:cxn modelId="{82DB96AC-06A2-43DE-80DD-31EED3FD2DFC}" type="presParOf" srcId="{FB970023-0AD8-4257-9D69-0D38BBE98C0B}" destId="{AB46F437-0746-4546-925E-0EB7C7D5DEEE}" srcOrd="6" destOrd="0" presId="urn:microsoft.com/office/officeart/2005/8/layout/default"/>
    <dgm:cxn modelId="{6966CCFE-07B9-4DFB-B1D1-B99F547FF6EA}" type="presParOf" srcId="{FB970023-0AD8-4257-9D69-0D38BBE98C0B}" destId="{DFB5A0A0-5AAF-4E7A-96E3-6AAED3E2A4DE}" srcOrd="7" destOrd="0" presId="urn:microsoft.com/office/officeart/2005/8/layout/default"/>
    <dgm:cxn modelId="{F899F4B6-FF8D-48AC-8E4C-C5B32538125F}" type="presParOf" srcId="{FB970023-0AD8-4257-9D69-0D38BBE98C0B}" destId="{EF93FE5D-CECB-421C-A5E7-C8A146A6D18C}" srcOrd="8" destOrd="0" presId="urn:microsoft.com/office/officeart/2005/8/layout/default"/>
    <dgm:cxn modelId="{EA2BBEBF-1098-4AD5-A3FB-D02B02214B87}" type="presParOf" srcId="{FB970023-0AD8-4257-9D69-0D38BBE98C0B}" destId="{69C1F5B3-E374-4A16-AD71-1F7CD42FE451}" srcOrd="9" destOrd="0" presId="urn:microsoft.com/office/officeart/2005/8/layout/default"/>
    <dgm:cxn modelId="{DFD6097A-5A2C-44C0-91B3-D3528B840323}"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6E13B4CE-497D-4BBA-A663-85479D5C22E5}"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50921551-D1E5-4881-AA82-3D58CFC5F72A}" type="presOf" srcId="{816B225A-6D9C-45A5-A08D-C6272DC2B9BE}" destId="{FB970023-0AD8-4257-9D69-0D38BBE98C0B}" srcOrd="0" destOrd="0" presId="urn:microsoft.com/office/officeart/2005/8/layout/default"/>
    <dgm:cxn modelId="{132A28F1-11B5-44CF-A4D8-D765FC78EA98}" type="presOf" srcId="{62B35D10-1538-4D55-950A-2A2BA79ABB01}" destId="{4872DE25-18B2-4051-AC2E-50E8F9E547B9}" srcOrd="0" destOrd="0" presId="urn:microsoft.com/office/officeart/2005/8/layout/default"/>
    <dgm:cxn modelId="{1BB95ED2-4C88-452F-8B7A-4527E0FB7937}"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C752749C-C489-40F2-B765-4152A854F25F}" type="presOf" srcId="{032D3BBA-FECA-4A09-86B8-D22A26B2D692}" destId="{DE94FCB2-DC8D-4E9C-99AC-1B4A02F51ED1}" srcOrd="0" destOrd="0" presId="urn:microsoft.com/office/officeart/2005/8/layout/default"/>
    <dgm:cxn modelId="{2E87FB5F-2193-4290-B0A0-49E6A94D1590}" type="presOf" srcId="{719CC07F-E7E8-4D5D-812D-B4FE5927E5EE}" destId="{EF93FE5D-CECB-421C-A5E7-C8A146A6D18C}" srcOrd="0" destOrd="0" presId="urn:microsoft.com/office/officeart/2005/8/layout/default"/>
    <dgm:cxn modelId="{D6742843-7443-4CB0-8112-A52243831BD5}"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8EF7A6B2-93FD-4FC9-841D-3DB209624607}" type="presParOf" srcId="{FB970023-0AD8-4257-9D69-0D38BBE98C0B}" destId="{FFE1DB0B-A649-43C1-B7D2-CEF3FA2CA620}" srcOrd="0" destOrd="0" presId="urn:microsoft.com/office/officeart/2005/8/layout/default"/>
    <dgm:cxn modelId="{9DF6448C-06BF-41DA-A26A-93A6B86FB832}" type="presParOf" srcId="{FB970023-0AD8-4257-9D69-0D38BBE98C0B}" destId="{2801E637-8C93-40BB-8D47-B379444342CD}" srcOrd="1" destOrd="0" presId="urn:microsoft.com/office/officeart/2005/8/layout/default"/>
    <dgm:cxn modelId="{71AD120B-D843-4B68-AF8C-354527EA08BF}" type="presParOf" srcId="{FB970023-0AD8-4257-9D69-0D38BBE98C0B}" destId="{DE94FCB2-DC8D-4E9C-99AC-1B4A02F51ED1}" srcOrd="2" destOrd="0" presId="urn:microsoft.com/office/officeart/2005/8/layout/default"/>
    <dgm:cxn modelId="{48292E7F-FC15-46FD-80CF-5577154B8015}" type="presParOf" srcId="{FB970023-0AD8-4257-9D69-0D38BBE98C0B}" destId="{B79BEC52-4A3C-4665-948E-5AB634E4DDD1}" srcOrd="3" destOrd="0" presId="urn:microsoft.com/office/officeart/2005/8/layout/default"/>
    <dgm:cxn modelId="{4672B31B-AB40-467C-9D30-D19BF03390EF}" type="presParOf" srcId="{FB970023-0AD8-4257-9D69-0D38BBE98C0B}" destId="{9E71994E-CAF8-46B6-9D24-24B986C042F2}" srcOrd="4" destOrd="0" presId="urn:microsoft.com/office/officeart/2005/8/layout/default"/>
    <dgm:cxn modelId="{6BCF23CC-1938-48DD-9F5B-B2536E4F47F4}" type="presParOf" srcId="{FB970023-0AD8-4257-9D69-0D38BBE98C0B}" destId="{738F86CF-128D-470E-936B-6A3F88B3548B}" srcOrd="5" destOrd="0" presId="urn:microsoft.com/office/officeart/2005/8/layout/default"/>
    <dgm:cxn modelId="{51F04161-A3BD-4BBA-8E4E-64AEEE500C7C}" type="presParOf" srcId="{FB970023-0AD8-4257-9D69-0D38BBE98C0B}" destId="{AB46F437-0746-4546-925E-0EB7C7D5DEEE}" srcOrd="6" destOrd="0" presId="urn:microsoft.com/office/officeart/2005/8/layout/default"/>
    <dgm:cxn modelId="{0FD79108-32FC-4C9A-9FB7-35F0CC38E893}" type="presParOf" srcId="{FB970023-0AD8-4257-9D69-0D38BBE98C0B}" destId="{DFB5A0A0-5AAF-4E7A-96E3-6AAED3E2A4DE}" srcOrd="7" destOrd="0" presId="urn:microsoft.com/office/officeart/2005/8/layout/default"/>
    <dgm:cxn modelId="{47799840-2EA9-4F43-A392-9D57E5DB85EE}" type="presParOf" srcId="{FB970023-0AD8-4257-9D69-0D38BBE98C0B}" destId="{EF93FE5D-CECB-421C-A5E7-C8A146A6D18C}" srcOrd="8" destOrd="0" presId="urn:microsoft.com/office/officeart/2005/8/layout/default"/>
    <dgm:cxn modelId="{D6542C3E-50B0-41AF-9D69-0C3566DFAA93}" type="presParOf" srcId="{FB970023-0AD8-4257-9D69-0D38BBE98C0B}" destId="{69C1F5B3-E374-4A16-AD71-1F7CD42FE451}" srcOrd="9" destOrd="0" presId="urn:microsoft.com/office/officeart/2005/8/layout/default"/>
    <dgm:cxn modelId="{0787252E-585F-41D3-B370-DD68066BF1F1}"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0AAB8B59-042E-44EB-AC37-CDC3B4B34C2D}" type="presOf" srcId="{032D3BBA-FECA-4A09-86B8-D22A26B2D692}" destId="{DE94FCB2-DC8D-4E9C-99AC-1B4A02F51ED1}" srcOrd="0" destOrd="0" presId="urn:microsoft.com/office/officeart/2005/8/layout/default"/>
    <dgm:cxn modelId="{01A17447-8207-40C0-8478-C2D22918AFCB}" type="presOf" srcId="{A8173AC5-747C-4629-AFDD-A87911240C17}" destId="{AB46F437-0746-4546-925E-0EB7C7D5DEEE}" srcOrd="0" destOrd="0" presId="urn:microsoft.com/office/officeart/2005/8/layout/default"/>
    <dgm:cxn modelId="{AC2BA8D8-3653-4CF0-B87F-EA57B86C4A7E}" type="presOf" srcId="{719CC07F-E7E8-4D5D-812D-B4FE5927E5EE}" destId="{EF93FE5D-CECB-421C-A5E7-C8A146A6D18C}" srcOrd="0" destOrd="0" presId="urn:microsoft.com/office/officeart/2005/8/layout/default"/>
    <dgm:cxn modelId="{14D4A2F3-C82B-4723-9AEB-068A6C01B414}" type="presOf" srcId="{62B35D10-1538-4D55-950A-2A2BA79ABB01}" destId="{4872DE25-18B2-4051-AC2E-50E8F9E547B9}" srcOrd="0" destOrd="0" presId="urn:microsoft.com/office/officeart/2005/8/layout/default"/>
    <dgm:cxn modelId="{33855F25-3F10-47AC-AF6A-825632D70D8F}" type="presOf" srcId="{816B225A-6D9C-45A5-A08D-C6272DC2B9BE}" destId="{FB970023-0AD8-4257-9D69-0D38BBE98C0B}" srcOrd="0" destOrd="0" presId="urn:microsoft.com/office/officeart/2005/8/layout/default"/>
    <dgm:cxn modelId="{AC4A5BC0-5E51-4EFC-9C91-A7B35B9DEC10}"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6A1762DF-7C29-4A0A-8748-CEA318AD2CB0}" srcId="{816B225A-6D9C-45A5-A08D-C6272DC2B9BE}" destId="{40401B07-2BC1-43D1-990D-EA08A2E96199}" srcOrd="0" destOrd="0" parTransId="{7810A5FF-DD0E-4847-BB51-CCA58505CB3C}" sibTransId="{87D7B1F8-6123-41EB-9EE4-4365B501F819}"/>
    <dgm:cxn modelId="{050851E5-7985-4624-BFA0-E63890E07C3D}" srcId="{816B225A-6D9C-45A5-A08D-C6272DC2B9BE}" destId="{62B35D10-1538-4D55-950A-2A2BA79ABB01}" srcOrd="5" destOrd="0" parTransId="{3B7949E4-2C6C-4147-8E77-B67B75755B1D}" sibTransId="{14D47D6F-6546-446B-AE47-30FEAA7CBE24}"/>
    <dgm:cxn modelId="{C9DA9043-EE17-4963-AC2F-C57661C2F8FE}" type="presOf" srcId="{7B17B44F-FC52-4305-B7B4-359C8BB0CC78}" destId="{9E71994E-CAF8-46B6-9D24-24B986C042F2}" srcOrd="0" destOrd="0" presId="urn:microsoft.com/office/officeart/2005/8/layout/default"/>
    <dgm:cxn modelId="{EF26BE6E-FCF1-4336-BD19-378C862810A7}" type="presParOf" srcId="{FB970023-0AD8-4257-9D69-0D38BBE98C0B}" destId="{FFE1DB0B-A649-43C1-B7D2-CEF3FA2CA620}" srcOrd="0" destOrd="0" presId="urn:microsoft.com/office/officeart/2005/8/layout/default"/>
    <dgm:cxn modelId="{D17DB19E-65B9-4DC8-9039-7AC1957F499B}" type="presParOf" srcId="{FB970023-0AD8-4257-9D69-0D38BBE98C0B}" destId="{2801E637-8C93-40BB-8D47-B379444342CD}" srcOrd="1" destOrd="0" presId="urn:microsoft.com/office/officeart/2005/8/layout/default"/>
    <dgm:cxn modelId="{0340CF1F-90D2-474E-A333-16C93FC62699}" type="presParOf" srcId="{FB970023-0AD8-4257-9D69-0D38BBE98C0B}" destId="{DE94FCB2-DC8D-4E9C-99AC-1B4A02F51ED1}" srcOrd="2" destOrd="0" presId="urn:microsoft.com/office/officeart/2005/8/layout/default"/>
    <dgm:cxn modelId="{64872463-ADF7-4612-A68F-96E5A537CA54}" type="presParOf" srcId="{FB970023-0AD8-4257-9D69-0D38BBE98C0B}" destId="{B79BEC52-4A3C-4665-948E-5AB634E4DDD1}" srcOrd="3" destOrd="0" presId="urn:microsoft.com/office/officeart/2005/8/layout/default"/>
    <dgm:cxn modelId="{72F28697-2FC5-4384-8CFF-B115BA8F7059}" type="presParOf" srcId="{FB970023-0AD8-4257-9D69-0D38BBE98C0B}" destId="{9E71994E-CAF8-46B6-9D24-24B986C042F2}" srcOrd="4" destOrd="0" presId="urn:microsoft.com/office/officeart/2005/8/layout/default"/>
    <dgm:cxn modelId="{178B596C-4A58-413D-AB66-68F1AAD68B17}" type="presParOf" srcId="{FB970023-0AD8-4257-9D69-0D38BBE98C0B}" destId="{738F86CF-128D-470E-936B-6A3F88B3548B}" srcOrd="5" destOrd="0" presId="urn:microsoft.com/office/officeart/2005/8/layout/default"/>
    <dgm:cxn modelId="{54669338-548A-4F87-9D3C-5E0811F2ACFD}" type="presParOf" srcId="{FB970023-0AD8-4257-9D69-0D38BBE98C0B}" destId="{AB46F437-0746-4546-925E-0EB7C7D5DEEE}" srcOrd="6" destOrd="0" presId="urn:microsoft.com/office/officeart/2005/8/layout/default"/>
    <dgm:cxn modelId="{F71379E4-FF5E-463D-AE76-4A3BE6F903A9}" type="presParOf" srcId="{FB970023-0AD8-4257-9D69-0D38BBE98C0B}" destId="{DFB5A0A0-5AAF-4E7A-96E3-6AAED3E2A4DE}" srcOrd="7" destOrd="0" presId="urn:microsoft.com/office/officeart/2005/8/layout/default"/>
    <dgm:cxn modelId="{8ED180CD-F94C-4227-B9AE-276C732FED0A}" type="presParOf" srcId="{FB970023-0AD8-4257-9D69-0D38BBE98C0B}" destId="{EF93FE5D-CECB-421C-A5E7-C8A146A6D18C}" srcOrd="8" destOrd="0" presId="urn:microsoft.com/office/officeart/2005/8/layout/default"/>
    <dgm:cxn modelId="{AE5153A5-D8AF-40BA-B2AE-4C4B18349903}" type="presParOf" srcId="{FB970023-0AD8-4257-9D69-0D38BBE98C0B}" destId="{69C1F5B3-E374-4A16-AD71-1F7CD42FE451}" srcOrd="9" destOrd="0" presId="urn:microsoft.com/office/officeart/2005/8/layout/default"/>
    <dgm:cxn modelId="{4FCE0C60-DD3F-45F7-AF4C-F68E561B5B5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15E8D063-3EFA-4F6D-A14F-7094DD95A7C7}" type="presOf" srcId="{40401B07-2BC1-43D1-990D-EA08A2E96199}" destId="{FFE1DB0B-A649-43C1-B7D2-CEF3FA2CA620}" srcOrd="0" destOrd="0" presId="urn:microsoft.com/office/officeart/2005/8/layout/default"/>
    <dgm:cxn modelId="{FC51F5E9-A4B1-424D-8907-C5567781949C}" type="presOf" srcId="{032D3BBA-FECA-4A09-86B8-D22A26B2D692}" destId="{DE94FCB2-DC8D-4E9C-99AC-1B4A02F51ED1}" srcOrd="0" destOrd="0" presId="urn:microsoft.com/office/officeart/2005/8/layout/default"/>
    <dgm:cxn modelId="{673CFD2F-CB80-45BF-8E5B-A00010E488CD}" type="presOf" srcId="{719CC07F-E7E8-4D5D-812D-B4FE5927E5EE}" destId="{EF93FE5D-CECB-421C-A5E7-C8A146A6D18C}" srcOrd="0" destOrd="0" presId="urn:microsoft.com/office/officeart/2005/8/layout/default"/>
    <dgm:cxn modelId="{976FE007-6B54-4E9B-91B2-D11B0A4E3D0B}" type="presOf" srcId="{816B225A-6D9C-45A5-A08D-C6272DC2B9BE}" destId="{FB970023-0AD8-4257-9D69-0D38BBE98C0B}" srcOrd="0" destOrd="0" presId="urn:microsoft.com/office/officeart/2005/8/layout/default"/>
    <dgm:cxn modelId="{2B22BAE0-BD3B-4C09-B78C-B030CB6D8794}" type="presOf" srcId="{7B17B44F-FC52-4305-B7B4-359C8BB0CC78}" destId="{9E71994E-CAF8-46B6-9D24-24B986C042F2}" srcOrd="0" destOrd="0" presId="urn:microsoft.com/office/officeart/2005/8/layout/default"/>
    <dgm:cxn modelId="{C9793343-909B-471D-A95E-2F40C5E9B181}" type="presOf" srcId="{62B35D10-1538-4D55-950A-2A2BA79ABB01}" destId="{4872DE25-18B2-4051-AC2E-50E8F9E547B9}"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792ECAD2-B286-44BF-9762-43E8638CD17A}"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050851E5-7985-4624-BFA0-E63890E07C3D}" srcId="{816B225A-6D9C-45A5-A08D-C6272DC2B9BE}" destId="{62B35D10-1538-4D55-950A-2A2BA79ABB01}" srcOrd="5" destOrd="0" parTransId="{3B7949E4-2C6C-4147-8E77-B67B75755B1D}" sibTransId="{14D47D6F-6546-446B-AE47-30FEAA7CBE24}"/>
    <dgm:cxn modelId="{284DE265-96E7-410D-A786-34896E9AEE53}" type="presParOf" srcId="{FB970023-0AD8-4257-9D69-0D38BBE98C0B}" destId="{FFE1DB0B-A649-43C1-B7D2-CEF3FA2CA620}" srcOrd="0" destOrd="0" presId="urn:microsoft.com/office/officeart/2005/8/layout/default"/>
    <dgm:cxn modelId="{F099095F-6C84-458A-98E2-161F06393A8A}" type="presParOf" srcId="{FB970023-0AD8-4257-9D69-0D38BBE98C0B}" destId="{2801E637-8C93-40BB-8D47-B379444342CD}" srcOrd="1" destOrd="0" presId="urn:microsoft.com/office/officeart/2005/8/layout/default"/>
    <dgm:cxn modelId="{8C5ACF1D-2FB8-4968-A57A-4C2955A61ECF}" type="presParOf" srcId="{FB970023-0AD8-4257-9D69-0D38BBE98C0B}" destId="{DE94FCB2-DC8D-4E9C-99AC-1B4A02F51ED1}" srcOrd="2" destOrd="0" presId="urn:microsoft.com/office/officeart/2005/8/layout/default"/>
    <dgm:cxn modelId="{34D9334B-D740-4DD0-96DA-708E1AE75D4E}" type="presParOf" srcId="{FB970023-0AD8-4257-9D69-0D38BBE98C0B}" destId="{B79BEC52-4A3C-4665-948E-5AB634E4DDD1}" srcOrd="3" destOrd="0" presId="urn:microsoft.com/office/officeart/2005/8/layout/default"/>
    <dgm:cxn modelId="{1E48D6BA-2E92-4891-9571-3D23BB4E9AA0}" type="presParOf" srcId="{FB970023-0AD8-4257-9D69-0D38BBE98C0B}" destId="{9E71994E-CAF8-46B6-9D24-24B986C042F2}" srcOrd="4" destOrd="0" presId="urn:microsoft.com/office/officeart/2005/8/layout/default"/>
    <dgm:cxn modelId="{8A69DE33-29FE-4379-8875-37C791D5AC14}" type="presParOf" srcId="{FB970023-0AD8-4257-9D69-0D38BBE98C0B}" destId="{738F86CF-128D-470E-936B-6A3F88B3548B}" srcOrd="5" destOrd="0" presId="urn:microsoft.com/office/officeart/2005/8/layout/default"/>
    <dgm:cxn modelId="{D0C0C4EE-8F6B-440E-B1F2-DA6C37F45D2E}" type="presParOf" srcId="{FB970023-0AD8-4257-9D69-0D38BBE98C0B}" destId="{AB46F437-0746-4546-925E-0EB7C7D5DEEE}" srcOrd="6" destOrd="0" presId="urn:microsoft.com/office/officeart/2005/8/layout/default"/>
    <dgm:cxn modelId="{8D5BF073-F9AE-4784-B4D2-0701212EBD52}" type="presParOf" srcId="{FB970023-0AD8-4257-9D69-0D38BBE98C0B}" destId="{DFB5A0A0-5AAF-4E7A-96E3-6AAED3E2A4DE}" srcOrd="7" destOrd="0" presId="urn:microsoft.com/office/officeart/2005/8/layout/default"/>
    <dgm:cxn modelId="{4FE9460E-0395-4AE3-B26F-9850B1919940}" type="presParOf" srcId="{FB970023-0AD8-4257-9D69-0D38BBE98C0B}" destId="{EF93FE5D-CECB-421C-A5E7-C8A146A6D18C}" srcOrd="8" destOrd="0" presId="urn:microsoft.com/office/officeart/2005/8/layout/default"/>
    <dgm:cxn modelId="{EA95370E-408C-4954-8C43-CAFE9827B125}" type="presParOf" srcId="{FB970023-0AD8-4257-9D69-0D38BBE98C0B}" destId="{69C1F5B3-E374-4A16-AD71-1F7CD42FE451}" srcOrd="9" destOrd="0" presId="urn:microsoft.com/office/officeart/2005/8/layout/default"/>
    <dgm:cxn modelId="{93BA4B90-C48F-4204-8E57-4F9193C3BB6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D6775354-DD8F-4B41-83D3-A8065AE76376}" type="presOf" srcId="{62B35D10-1538-4D55-950A-2A2BA79ABB01}" destId="{4872DE25-18B2-4051-AC2E-50E8F9E547B9}" srcOrd="0" destOrd="0" presId="urn:microsoft.com/office/officeart/2005/8/layout/default"/>
    <dgm:cxn modelId="{4F88143E-F474-4458-B5C0-5DE054C423D8}" type="presOf" srcId="{719CC07F-E7E8-4D5D-812D-B4FE5927E5EE}" destId="{EF93FE5D-CECB-421C-A5E7-C8A146A6D18C}" srcOrd="0" destOrd="0" presId="urn:microsoft.com/office/officeart/2005/8/layout/default"/>
    <dgm:cxn modelId="{D28BFEEE-EF9A-4911-8B20-5FBDFB87CB3B}" type="presOf" srcId="{032D3BBA-FECA-4A09-86B8-D22A26B2D692}" destId="{DE94FCB2-DC8D-4E9C-99AC-1B4A02F51ED1}" srcOrd="0" destOrd="0" presId="urn:microsoft.com/office/officeart/2005/8/layout/default"/>
    <dgm:cxn modelId="{277D5A2E-4B4A-4B62-80FD-E69C2AC34F02}"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B7FA83CB-0EFE-4A8F-B3BD-7A23C278607D}" type="presOf" srcId="{40401B07-2BC1-43D1-990D-EA08A2E96199}" destId="{FFE1DB0B-A649-43C1-B7D2-CEF3FA2CA620}" srcOrd="0" destOrd="0" presId="urn:microsoft.com/office/officeart/2005/8/layout/default"/>
    <dgm:cxn modelId="{917DA741-4D1F-4C02-B79E-DF69833C9FF5}" type="presOf" srcId="{7B17B44F-FC52-4305-B7B4-359C8BB0CC78}" destId="{9E71994E-CAF8-46B6-9D24-24B986C042F2}" srcOrd="0" destOrd="0" presId="urn:microsoft.com/office/officeart/2005/8/layout/default"/>
    <dgm:cxn modelId="{38BD21CC-AE05-429C-84C6-EADE5F22637A}"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BC85DBEB-75F7-49E2-A333-4708B7BD7017}" type="presParOf" srcId="{FB970023-0AD8-4257-9D69-0D38BBE98C0B}" destId="{FFE1DB0B-A649-43C1-B7D2-CEF3FA2CA620}" srcOrd="0" destOrd="0" presId="urn:microsoft.com/office/officeart/2005/8/layout/default"/>
    <dgm:cxn modelId="{6E71376A-340A-4BE8-A9D9-12F12D8A2861}" type="presParOf" srcId="{FB970023-0AD8-4257-9D69-0D38BBE98C0B}" destId="{2801E637-8C93-40BB-8D47-B379444342CD}" srcOrd="1" destOrd="0" presId="urn:microsoft.com/office/officeart/2005/8/layout/default"/>
    <dgm:cxn modelId="{86CC44ED-94BB-45E8-A6AE-6E6B78C24393}" type="presParOf" srcId="{FB970023-0AD8-4257-9D69-0D38BBE98C0B}" destId="{DE94FCB2-DC8D-4E9C-99AC-1B4A02F51ED1}" srcOrd="2" destOrd="0" presId="urn:microsoft.com/office/officeart/2005/8/layout/default"/>
    <dgm:cxn modelId="{ABC70E24-2C3B-4A23-9AF6-7C77562CF16F}" type="presParOf" srcId="{FB970023-0AD8-4257-9D69-0D38BBE98C0B}" destId="{B79BEC52-4A3C-4665-948E-5AB634E4DDD1}" srcOrd="3" destOrd="0" presId="urn:microsoft.com/office/officeart/2005/8/layout/default"/>
    <dgm:cxn modelId="{6F23C64E-0236-42A6-94DC-6170D5273664}" type="presParOf" srcId="{FB970023-0AD8-4257-9D69-0D38BBE98C0B}" destId="{9E71994E-CAF8-46B6-9D24-24B986C042F2}" srcOrd="4" destOrd="0" presId="urn:microsoft.com/office/officeart/2005/8/layout/default"/>
    <dgm:cxn modelId="{41E02A97-1ECC-42E4-8914-7BCB41209E3D}" type="presParOf" srcId="{FB970023-0AD8-4257-9D69-0D38BBE98C0B}" destId="{738F86CF-128D-470E-936B-6A3F88B3548B}" srcOrd="5" destOrd="0" presId="urn:microsoft.com/office/officeart/2005/8/layout/default"/>
    <dgm:cxn modelId="{015A5AAD-05D6-4D68-B0B9-CEDE66A3E7E8}" type="presParOf" srcId="{FB970023-0AD8-4257-9D69-0D38BBE98C0B}" destId="{AB46F437-0746-4546-925E-0EB7C7D5DEEE}" srcOrd="6" destOrd="0" presId="urn:microsoft.com/office/officeart/2005/8/layout/default"/>
    <dgm:cxn modelId="{8C44D6A8-770A-4871-AB16-9A9B2D78684C}" type="presParOf" srcId="{FB970023-0AD8-4257-9D69-0D38BBE98C0B}" destId="{DFB5A0A0-5AAF-4E7A-96E3-6AAED3E2A4DE}" srcOrd="7" destOrd="0" presId="urn:microsoft.com/office/officeart/2005/8/layout/default"/>
    <dgm:cxn modelId="{FE3DC59F-F5D6-46A3-815A-303AE6BAE3D3}" type="presParOf" srcId="{FB970023-0AD8-4257-9D69-0D38BBE98C0B}" destId="{EF93FE5D-CECB-421C-A5E7-C8A146A6D18C}" srcOrd="8" destOrd="0" presId="urn:microsoft.com/office/officeart/2005/8/layout/default"/>
    <dgm:cxn modelId="{A31CDC95-B65B-41B6-BBA8-31C97271F386}" type="presParOf" srcId="{FB970023-0AD8-4257-9D69-0D38BBE98C0B}" destId="{69C1F5B3-E374-4A16-AD71-1F7CD42FE451}" srcOrd="9" destOrd="0" presId="urn:microsoft.com/office/officeart/2005/8/layout/default"/>
    <dgm:cxn modelId="{E9E1295F-2A10-41F5-8A51-DBB1FA9D4AB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72BC13A4-A22F-45B8-9360-23BCF9DCAE56}" type="presOf" srcId="{40401B07-2BC1-43D1-990D-EA08A2E96199}" destId="{FFE1DB0B-A649-43C1-B7D2-CEF3FA2CA620}"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9A27F281-1757-4D17-A743-1F8D848B052C}" type="presOf" srcId="{816B225A-6D9C-45A5-A08D-C6272DC2B9BE}" destId="{FB970023-0AD8-4257-9D69-0D38BBE98C0B}" srcOrd="0" destOrd="0" presId="urn:microsoft.com/office/officeart/2005/8/layout/default"/>
    <dgm:cxn modelId="{F38BCABD-1EA0-4C86-BAC0-5BE3CDF380CD}" type="presOf" srcId="{A8173AC5-747C-4629-AFDD-A87911240C17}" destId="{AB46F437-0746-4546-925E-0EB7C7D5DEEE}" srcOrd="0" destOrd="0" presId="urn:microsoft.com/office/officeart/2005/8/layout/default"/>
    <dgm:cxn modelId="{E67980BD-3D46-4B3B-8481-9DC1F7263338}" type="presOf" srcId="{032D3BBA-FECA-4A09-86B8-D22A26B2D692}" destId="{DE94FCB2-DC8D-4E9C-99AC-1B4A02F51ED1}"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77EC0E6E-2CE2-4035-812D-E1F35491F203}" type="presOf" srcId="{719CC07F-E7E8-4D5D-812D-B4FE5927E5EE}" destId="{EF93FE5D-CECB-421C-A5E7-C8A146A6D18C}" srcOrd="0" destOrd="0" presId="urn:microsoft.com/office/officeart/2005/8/layout/default"/>
    <dgm:cxn modelId="{37058BE9-AB5C-4A19-A80A-015C31439217}" type="presOf" srcId="{7B17B44F-FC52-4305-B7B4-359C8BB0CC78}" destId="{9E71994E-CAF8-46B6-9D24-24B986C042F2}" srcOrd="0" destOrd="0" presId="urn:microsoft.com/office/officeart/2005/8/layout/default"/>
    <dgm:cxn modelId="{EE87B7B3-7CE6-4ECC-A071-3A513C8317C1}"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0B91090A-FCD6-4692-BE85-0782C6F9FDE0}" type="presParOf" srcId="{FB970023-0AD8-4257-9D69-0D38BBE98C0B}" destId="{FFE1DB0B-A649-43C1-B7D2-CEF3FA2CA620}" srcOrd="0" destOrd="0" presId="urn:microsoft.com/office/officeart/2005/8/layout/default"/>
    <dgm:cxn modelId="{82593830-3B8E-4236-A2E4-F59FA66CFF6C}" type="presParOf" srcId="{FB970023-0AD8-4257-9D69-0D38BBE98C0B}" destId="{2801E637-8C93-40BB-8D47-B379444342CD}" srcOrd="1" destOrd="0" presId="urn:microsoft.com/office/officeart/2005/8/layout/default"/>
    <dgm:cxn modelId="{E29E8D29-C662-4F54-98D6-E71399413B5A}" type="presParOf" srcId="{FB970023-0AD8-4257-9D69-0D38BBE98C0B}" destId="{DE94FCB2-DC8D-4E9C-99AC-1B4A02F51ED1}" srcOrd="2" destOrd="0" presId="urn:microsoft.com/office/officeart/2005/8/layout/default"/>
    <dgm:cxn modelId="{3BE57567-EC03-4DAB-8E9C-275C53C79EE2}" type="presParOf" srcId="{FB970023-0AD8-4257-9D69-0D38BBE98C0B}" destId="{B79BEC52-4A3C-4665-948E-5AB634E4DDD1}" srcOrd="3" destOrd="0" presId="urn:microsoft.com/office/officeart/2005/8/layout/default"/>
    <dgm:cxn modelId="{5EBC12C6-CF53-43A9-A9E4-86C39ECC32F6}" type="presParOf" srcId="{FB970023-0AD8-4257-9D69-0D38BBE98C0B}" destId="{9E71994E-CAF8-46B6-9D24-24B986C042F2}" srcOrd="4" destOrd="0" presId="urn:microsoft.com/office/officeart/2005/8/layout/default"/>
    <dgm:cxn modelId="{8A8FF677-4C6D-453D-BE82-B1F9A646DE30}" type="presParOf" srcId="{FB970023-0AD8-4257-9D69-0D38BBE98C0B}" destId="{738F86CF-128D-470E-936B-6A3F88B3548B}" srcOrd="5" destOrd="0" presId="urn:microsoft.com/office/officeart/2005/8/layout/default"/>
    <dgm:cxn modelId="{C1CD6EC2-520F-43A7-92A5-677080E0A137}" type="presParOf" srcId="{FB970023-0AD8-4257-9D69-0D38BBE98C0B}" destId="{AB46F437-0746-4546-925E-0EB7C7D5DEEE}" srcOrd="6" destOrd="0" presId="urn:microsoft.com/office/officeart/2005/8/layout/default"/>
    <dgm:cxn modelId="{C1C58789-512B-4563-89DE-B683329FD2E7}" type="presParOf" srcId="{FB970023-0AD8-4257-9D69-0D38BBE98C0B}" destId="{DFB5A0A0-5AAF-4E7A-96E3-6AAED3E2A4DE}" srcOrd="7" destOrd="0" presId="urn:microsoft.com/office/officeart/2005/8/layout/default"/>
    <dgm:cxn modelId="{1A1625E1-273B-4420-8911-2A6E9ADDFC2D}" type="presParOf" srcId="{FB970023-0AD8-4257-9D69-0D38BBE98C0B}" destId="{EF93FE5D-CECB-421C-A5E7-C8A146A6D18C}" srcOrd="8" destOrd="0" presId="urn:microsoft.com/office/officeart/2005/8/layout/default"/>
    <dgm:cxn modelId="{EB4963C8-F563-4900-86D5-CB1EAF2BB2AF}" type="presParOf" srcId="{FB970023-0AD8-4257-9D69-0D38BBE98C0B}" destId="{69C1F5B3-E374-4A16-AD71-1F7CD42FE451}" srcOrd="9" destOrd="0" presId="urn:microsoft.com/office/officeart/2005/8/layout/default"/>
    <dgm:cxn modelId="{C9DE9198-D866-4100-8973-DD82EA01717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B8D85C2E-9072-4345-BDC5-CE81F3B7FEDC}" type="presOf" srcId="{719CC07F-E7E8-4D5D-812D-B4FE5927E5EE}" destId="{EF93FE5D-CECB-421C-A5E7-C8A146A6D18C}" srcOrd="0" destOrd="0" presId="urn:microsoft.com/office/officeart/2005/8/layout/default"/>
    <dgm:cxn modelId="{8C7B41EB-1012-45B5-B1C3-04507F1E3868}" type="presOf" srcId="{032D3BBA-FECA-4A09-86B8-D22A26B2D692}" destId="{DE94FCB2-DC8D-4E9C-99AC-1B4A02F51ED1}" srcOrd="0" destOrd="0" presId="urn:microsoft.com/office/officeart/2005/8/layout/default"/>
    <dgm:cxn modelId="{83D63FC6-C3F0-41E5-9511-8669E52DB829}" type="presOf" srcId="{7B17B44F-FC52-4305-B7B4-359C8BB0CC78}" destId="{9E71994E-CAF8-46B6-9D24-24B986C042F2}" srcOrd="0" destOrd="0" presId="urn:microsoft.com/office/officeart/2005/8/layout/default"/>
    <dgm:cxn modelId="{1C1FDB6D-C4EA-4924-BF13-A64303ABAA73}" type="presOf" srcId="{62B35D10-1538-4D55-950A-2A2BA79ABB01}" destId="{4872DE25-18B2-4051-AC2E-50E8F9E547B9}" srcOrd="0" destOrd="0" presId="urn:microsoft.com/office/officeart/2005/8/layout/default"/>
    <dgm:cxn modelId="{D5F0999C-8AA8-4980-B550-E669B99CB10F}"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B5EB74ED-C884-404E-886A-1DB039F6DB3B}" type="presOf" srcId="{40401B07-2BC1-43D1-990D-EA08A2E96199}" destId="{FFE1DB0B-A649-43C1-B7D2-CEF3FA2CA620}" srcOrd="0" destOrd="0" presId="urn:microsoft.com/office/officeart/2005/8/layout/default"/>
    <dgm:cxn modelId="{7DD1B773-18A9-4813-BE6B-4EE8218DC7B2}" type="presOf" srcId="{816B225A-6D9C-45A5-A08D-C6272DC2B9BE}" destId="{FB970023-0AD8-4257-9D69-0D38BBE98C0B}" srcOrd="0" destOrd="0" presId="urn:microsoft.com/office/officeart/2005/8/layout/default"/>
    <dgm:cxn modelId="{4729623F-09DF-49DF-BF03-B09F9EA2198B}" type="presParOf" srcId="{FB970023-0AD8-4257-9D69-0D38BBE98C0B}" destId="{FFE1DB0B-A649-43C1-B7D2-CEF3FA2CA620}" srcOrd="0" destOrd="0" presId="urn:microsoft.com/office/officeart/2005/8/layout/default"/>
    <dgm:cxn modelId="{F2E1453F-8A2A-4B5C-9688-7E66B97FD2D4}" type="presParOf" srcId="{FB970023-0AD8-4257-9D69-0D38BBE98C0B}" destId="{2801E637-8C93-40BB-8D47-B379444342CD}" srcOrd="1" destOrd="0" presId="urn:microsoft.com/office/officeart/2005/8/layout/default"/>
    <dgm:cxn modelId="{8045D70E-A1FD-46B5-B4F7-E6B5AEA11F1B}" type="presParOf" srcId="{FB970023-0AD8-4257-9D69-0D38BBE98C0B}" destId="{DE94FCB2-DC8D-4E9C-99AC-1B4A02F51ED1}" srcOrd="2" destOrd="0" presId="urn:microsoft.com/office/officeart/2005/8/layout/default"/>
    <dgm:cxn modelId="{F2FC8EF4-C021-415D-9B8D-19EEB0A373A9}" type="presParOf" srcId="{FB970023-0AD8-4257-9D69-0D38BBE98C0B}" destId="{B79BEC52-4A3C-4665-948E-5AB634E4DDD1}" srcOrd="3" destOrd="0" presId="urn:microsoft.com/office/officeart/2005/8/layout/default"/>
    <dgm:cxn modelId="{97F74241-53D3-44B9-B3A6-28B3DC0E757A}" type="presParOf" srcId="{FB970023-0AD8-4257-9D69-0D38BBE98C0B}" destId="{9E71994E-CAF8-46B6-9D24-24B986C042F2}" srcOrd="4" destOrd="0" presId="urn:microsoft.com/office/officeart/2005/8/layout/default"/>
    <dgm:cxn modelId="{DC6A52F7-E0A0-484C-8A83-032237724949}" type="presParOf" srcId="{FB970023-0AD8-4257-9D69-0D38BBE98C0B}" destId="{738F86CF-128D-470E-936B-6A3F88B3548B}" srcOrd="5" destOrd="0" presId="urn:microsoft.com/office/officeart/2005/8/layout/default"/>
    <dgm:cxn modelId="{A082D16A-1C74-43A1-B1DE-21EFC01E7B07}" type="presParOf" srcId="{FB970023-0AD8-4257-9D69-0D38BBE98C0B}" destId="{AB46F437-0746-4546-925E-0EB7C7D5DEEE}" srcOrd="6" destOrd="0" presId="urn:microsoft.com/office/officeart/2005/8/layout/default"/>
    <dgm:cxn modelId="{93C501E4-30DA-4E3D-BC0B-F3CB8188179C}" type="presParOf" srcId="{FB970023-0AD8-4257-9D69-0D38BBE98C0B}" destId="{DFB5A0A0-5AAF-4E7A-96E3-6AAED3E2A4DE}" srcOrd="7" destOrd="0" presId="urn:microsoft.com/office/officeart/2005/8/layout/default"/>
    <dgm:cxn modelId="{B09F798C-B22A-4BC2-A316-0B8AB3283592}" type="presParOf" srcId="{FB970023-0AD8-4257-9D69-0D38BBE98C0B}" destId="{EF93FE5D-CECB-421C-A5E7-C8A146A6D18C}" srcOrd="8" destOrd="0" presId="urn:microsoft.com/office/officeart/2005/8/layout/default"/>
    <dgm:cxn modelId="{A4A63968-23E3-4DA4-A18A-C035EBF9BC26}" type="presParOf" srcId="{FB970023-0AD8-4257-9D69-0D38BBE98C0B}" destId="{69C1F5B3-E374-4A16-AD71-1F7CD42FE451}" srcOrd="9" destOrd="0" presId="urn:microsoft.com/office/officeart/2005/8/layout/default"/>
    <dgm:cxn modelId="{E316A731-4D00-41A5-8DDB-E13E9C3012B2}"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2050EE11-8C15-4E86-9DD2-5D3DC08AD4E7}" type="presOf" srcId="{A8173AC5-747C-4629-AFDD-A87911240C17}" destId="{AB46F437-0746-4546-925E-0EB7C7D5DEEE}" srcOrd="0" destOrd="0" presId="urn:microsoft.com/office/officeart/2005/8/layout/default"/>
    <dgm:cxn modelId="{48B7ECA8-F5F9-45D5-865F-C0E163432A62}" type="presOf" srcId="{62B35D10-1538-4D55-950A-2A2BA79ABB01}" destId="{4872DE25-18B2-4051-AC2E-50E8F9E547B9}" srcOrd="0" destOrd="0" presId="urn:microsoft.com/office/officeart/2005/8/layout/default"/>
    <dgm:cxn modelId="{E6C2CD30-1D5A-4810-8742-17BE9F75E3F0}" type="presOf" srcId="{40401B07-2BC1-43D1-990D-EA08A2E96199}" destId="{FFE1DB0B-A649-43C1-B7D2-CEF3FA2CA620}" srcOrd="0" destOrd="0" presId="urn:microsoft.com/office/officeart/2005/8/layout/default"/>
    <dgm:cxn modelId="{B176F688-395F-4C52-8C0E-E8A2AD8541CC}" type="presOf" srcId="{032D3BBA-FECA-4A09-86B8-D22A26B2D692}" destId="{DE94FCB2-DC8D-4E9C-99AC-1B4A02F51ED1}" srcOrd="0" destOrd="0" presId="urn:microsoft.com/office/officeart/2005/8/layout/default"/>
    <dgm:cxn modelId="{A4A50618-DFDE-4E75-8244-A0820A194702}" type="presOf" srcId="{816B225A-6D9C-45A5-A08D-C6272DC2B9BE}" destId="{FB970023-0AD8-4257-9D69-0D38BBE98C0B}"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FBAF39AD-4469-4902-9EE0-8A0F1259185E}" type="presOf" srcId="{7B17B44F-FC52-4305-B7B4-359C8BB0CC78}" destId="{9E71994E-CAF8-46B6-9D24-24B986C042F2}" srcOrd="0" destOrd="0" presId="urn:microsoft.com/office/officeart/2005/8/layout/default"/>
    <dgm:cxn modelId="{C5FF01F1-7E73-4253-A1E5-855FBFBDC10D}" type="presOf" srcId="{719CC07F-E7E8-4D5D-812D-B4FE5927E5EE}" destId="{EF93FE5D-CECB-421C-A5E7-C8A146A6D18C}" srcOrd="0" destOrd="0" presId="urn:microsoft.com/office/officeart/2005/8/layout/default"/>
    <dgm:cxn modelId="{D0708C44-A328-4455-A772-FB4B23A61F29}" type="presParOf" srcId="{FB970023-0AD8-4257-9D69-0D38BBE98C0B}" destId="{FFE1DB0B-A649-43C1-B7D2-CEF3FA2CA620}" srcOrd="0" destOrd="0" presId="urn:microsoft.com/office/officeart/2005/8/layout/default"/>
    <dgm:cxn modelId="{CC7B0936-FC95-4B65-A8B8-AEA95F427220}" type="presParOf" srcId="{FB970023-0AD8-4257-9D69-0D38BBE98C0B}" destId="{2801E637-8C93-40BB-8D47-B379444342CD}" srcOrd="1" destOrd="0" presId="urn:microsoft.com/office/officeart/2005/8/layout/default"/>
    <dgm:cxn modelId="{C5D42113-06A2-4AB6-8C04-D50C9128A36C}" type="presParOf" srcId="{FB970023-0AD8-4257-9D69-0D38BBE98C0B}" destId="{DE94FCB2-DC8D-4E9C-99AC-1B4A02F51ED1}" srcOrd="2" destOrd="0" presId="urn:microsoft.com/office/officeart/2005/8/layout/default"/>
    <dgm:cxn modelId="{1753B659-E913-4892-BAC5-742CD7DF80BB}" type="presParOf" srcId="{FB970023-0AD8-4257-9D69-0D38BBE98C0B}" destId="{B79BEC52-4A3C-4665-948E-5AB634E4DDD1}" srcOrd="3" destOrd="0" presId="urn:microsoft.com/office/officeart/2005/8/layout/default"/>
    <dgm:cxn modelId="{5FCDECF7-ABCB-4B60-8481-A1DA25E79909}" type="presParOf" srcId="{FB970023-0AD8-4257-9D69-0D38BBE98C0B}" destId="{9E71994E-CAF8-46B6-9D24-24B986C042F2}" srcOrd="4" destOrd="0" presId="urn:microsoft.com/office/officeart/2005/8/layout/default"/>
    <dgm:cxn modelId="{32B0A0E8-BABE-46EB-A8D2-F151D4481A31}" type="presParOf" srcId="{FB970023-0AD8-4257-9D69-0D38BBE98C0B}" destId="{738F86CF-128D-470E-936B-6A3F88B3548B}" srcOrd="5" destOrd="0" presId="urn:microsoft.com/office/officeart/2005/8/layout/default"/>
    <dgm:cxn modelId="{B6C85F1A-CDAF-43B2-A511-4E9034543F5D}" type="presParOf" srcId="{FB970023-0AD8-4257-9D69-0D38BBE98C0B}" destId="{AB46F437-0746-4546-925E-0EB7C7D5DEEE}" srcOrd="6" destOrd="0" presId="urn:microsoft.com/office/officeart/2005/8/layout/default"/>
    <dgm:cxn modelId="{FD5278AB-B6FB-49AA-9800-FB59DF429A9C}" type="presParOf" srcId="{FB970023-0AD8-4257-9D69-0D38BBE98C0B}" destId="{DFB5A0A0-5AAF-4E7A-96E3-6AAED3E2A4DE}" srcOrd="7" destOrd="0" presId="urn:microsoft.com/office/officeart/2005/8/layout/default"/>
    <dgm:cxn modelId="{386AE534-A023-4803-AA77-ED7944D262FC}" type="presParOf" srcId="{FB970023-0AD8-4257-9D69-0D38BBE98C0B}" destId="{EF93FE5D-CECB-421C-A5E7-C8A146A6D18C}" srcOrd="8" destOrd="0" presId="urn:microsoft.com/office/officeart/2005/8/layout/default"/>
    <dgm:cxn modelId="{DBF2FDDD-3F2A-4818-8D37-0295ECA8E51F}" type="presParOf" srcId="{FB970023-0AD8-4257-9D69-0D38BBE98C0B}" destId="{69C1F5B3-E374-4A16-AD71-1F7CD42FE451}" srcOrd="9" destOrd="0" presId="urn:microsoft.com/office/officeart/2005/8/layout/default"/>
    <dgm:cxn modelId="{08E6F00E-ADA4-4605-BEC8-89446328D879}"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D228424C-9C48-4589-BF11-C3FCA1ABBB8F}"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7B091F3-8D66-4257-BC00-F8FB74C34009}" type="presOf" srcId="{A8173AC5-747C-4629-AFDD-A87911240C17}" destId="{AB46F437-0746-4546-925E-0EB7C7D5DEEE}" srcOrd="0" destOrd="0" presId="urn:microsoft.com/office/officeart/2005/8/layout/default"/>
    <dgm:cxn modelId="{CF037CCE-0E35-419B-97F2-8306DD8963BF}" type="presOf" srcId="{62B35D10-1538-4D55-950A-2A2BA79ABB01}" destId="{4872DE25-18B2-4051-AC2E-50E8F9E547B9}"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A95E0B9F-59F7-44CA-BC30-FF56A08C9DCF}" srcId="{816B225A-6D9C-45A5-A08D-C6272DC2B9BE}" destId="{A8173AC5-747C-4629-AFDD-A87911240C17}" srcOrd="3" destOrd="0" parTransId="{E974970D-70A4-448F-ADA5-582372723288}" sibTransId="{53B3EEC5-F0C3-4637-83DF-ECC7F7989530}"/>
    <dgm:cxn modelId="{EE2632A0-3CAD-48CE-8001-DCB95DBAA822}" type="presOf" srcId="{032D3BBA-FECA-4A09-86B8-D22A26B2D692}" destId="{DE94FCB2-DC8D-4E9C-99AC-1B4A02F51ED1}" srcOrd="0" destOrd="0" presId="urn:microsoft.com/office/officeart/2005/8/layout/default"/>
    <dgm:cxn modelId="{4B98984F-3FA3-4325-B0A4-37A3D8CCFEB9}" type="presOf" srcId="{719CC07F-E7E8-4D5D-812D-B4FE5927E5EE}" destId="{EF93FE5D-CECB-421C-A5E7-C8A146A6D18C}" srcOrd="0" destOrd="0" presId="urn:microsoft.com/office/officeart/2005/8/layout/default"/>
    <dgm:cxn modelId="{63FB8B07-C154-480A-859B-38BABFDB7518}"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0A4D5264-87B3-4948-8DBE-7CB328CDDF16}"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8947E2A4-A90F-4B99-9A36-CA260C6C2FAD}" type="presParOf" srcId="{FB970023-0AD8-4257-9D69-0D38BBE98C0B}" destId="{FFE1DB0B-A649-43C1-B7D2-CEF3FA2CA620}" srcOrd="0" destOrd="0" presId="urn:microsoft.com/office/officeart/2005/8/layout/default"/>
    <dgm:cxn modelId="{6D9B7823-6F91-4BED-AF4E-BA720E2A9458}" type="presParOf" srcId="{FB970023-0AD8-4257-9D69-0D38BBE98C0B}" destId="{2801E637-8C93-40BB-8D47-B379444342CD}" srcOrd="1" destOrd="0" presId="urn:microsoft.com/office/officeart/2005/8/layout/default"/>
    <dgm:cxn modelId="{73238CCC-36F5-490A-9162-E5ED4B9EF768}" type="presParOf" srcId="{FB970023-0AD8-4257-9D69-0D38BBE98C0B}" destId="{DE94FCB2-DC8D-4E9C-99AC-1B4A02F51ED1}" srcOrd="2" destOrd="0" presId="urn:microsoft.com/office/officeart/2005/8/layout/default"/>
    <dgm:cxn modelId="{FC008277-86DF-4864-B2CF-840C149D826F}" type="presParOf" srcId="{FB970023-0AD8-4257-9D69-0D38BBE98C0B}" destId="{B79BEC52-4A3C-4665-948E-5AB634E4DDD1}" srcOrd="3" destOrd="0" presId="urn:microsoft.com/office/officeart/2005/8/layout/default"/>
    <dgm:cxn modelId="{22D49EA0-5BC7-4956-9953-FB6FE70A7CFB}" type="presParOf" srcId="{FB970023-0AD8-4257-9D69-0D38BBE98C0B}" destId="{9E71994E-CAF8-46B6-9D24-24B986C042F2}" srcOrd="4" destOrd="0" presId="urn:microsoft.com/office/officeart/2005/8/layout/default"/>
    <dgm:cxn modelId="{AF673C3C-FDDD-498E-AF18-54ECAFA81819}" type="presParOf" srcId="{FB970023-0AD8-4257-9D69-0D38BBE98C0B}" destId="{738F86CF-128D-470E-936B-6A3F88B3548B}" srcOrd="5" destOrd="0" presId="urn:microsoft.com/office/officeart/2005/8/layout/default"/>
    <dgm:cxn modelId="{CFBCBA2A-3ECF-4DF0-A324-784E1B34556C}" type="presParOf" srcId="{FB970023-0AD8-4257-9D69-0D38BBE98C0B}" destId="{AB46F437-0746-4546-925E-0EB7C7D5DEEE}" srcOrd="6" destOrd="0" presId="urn:microsoft.com/office/officeart/2005/8/layout/default"/>
    <dgm:cxn modelId="{E9D6FA6E-DC15-4386-BB1B-4C602EC2EA1F}" type="presParOf" srcId="{FB970023-0AD8-4257-9D69-0D38BBE98C0B}" destId="{DFB5A0A0-5AAF-4E7A-96E3-6AAED3E2A4DE}" srcOrd="7" destOrd="0" presId="urn:microsoft.com/office/officeart/2005/8/layout/default"/>
    <dgm:cxn modelId="{6A284BCF-3D3C-48B1-9AE0-C4052104DA16}" type="presParOf" srcId="{FB970023-0AD8-4257-9D69-0D38BBE98C0B}" destId="{EF93FE5D-CECB-421C-A5E7-C8A146A6D18C}" srcOrd="8" destOrd="0" presId="urn:microsoft.com/office/officeart/2005/8/layout/default"/>
    <dgm:cxn modelId="{9C3755C6-81AB-4B66-B081-7175B44A4830}" type="presParOf" srcId="{FB970023-0AD8-4257-9D69-0D38BBE98C0B}" destId="{69C1F5B3-E374-4A16-AD71-1F7CD42FE451}" srcOrd="9" destOrd="0" presId="urn:microsoft.com/office/officeart/2005/8/layout/default"/>
    <dgm:cxn modelId="{8E1DE1CB-EA66-4563-8230-B2A7AE72900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EA87F44-D216-48CE-ACE4-D83D49650F2E}"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6A9334C2-009B-42F7-ABFE-42FD45F26C0D}" type="presOf" srcId="{7B17B44F-FC52-4305-B7B4-359C8BB0CC78}" destId="{9E71994E-CAF8-46B6-9D24-24B986C042F2}"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46357AAC-D72B-4F89-99A5-5F10D105C0A3}" type="presOf" srcId="{62B35D10-1538-4D55-950A-2A2BA79ABB01}" destId="{4872DE25-18B2-4051-AC2E-50E8F9E547B9}" srcOrd="0" destOrd="0" presId="urn:microsoft.com/office/officeart/2005/8/layout/default"/>
    <dgm:cxn modelId="{0810E447-9C4D-4B53-B4E7-D7EDF5876AE6}"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167C3258-72B3-479D-A8E9-5A2589CEA8C8}" type="presOf" srcId="{719CC07F-E7E8-4D5D-812D-B4FE5927E5EE}" destId="{EF93FE5D-CECB-421C-A5E7-C8A146A6D18C}" srcOrd="0" destOrd="0" presId="urn:microsoft.com/office/officeart/2005/8/layout/default"/>
    <dgm:cxn modelId="{D038A62E-79B7-409D-B231-E75F7F25C2EA}" type="presOf" srcId="{032D3BBA-FECA-4A09-86B8-D22A26B2D692}" destId="{DE94FCB2-DC8D-4E9C-99AC-1B4A02F51ED1}" srcOrd="0" destOrd="0" presId="urn:microsoft.com/office/officeart/2005/8/layout/default"/>
    <dgm:cxn modelId="{B0EDCB72-AB76-43FB-8608-00D316453B93}"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17D40039-AA35-426C-998B-21CC80A8EF63}" type="presParOf" srcId="{FB970023-0AD8-4257-9D69-0D38BBE98C0B}" destId="{FFE1DB0B-A649-43C1-B7D2-CEF3FA2CA620}" srcOrd="0" destOrd="0" presId="urn:microsoft.com/office/officeart/2005/8/layout/default"/>
    <dgm:cxn modelId="{0869A758-67FA-4F01-A69D-1DB622C81160}" type="presParOf" srcId="{FB970023-0AD8-4257-9D69-0D38BBE98C0B}" destId="{2801E637-8C93-40BB-8D47-B379444342CD}" srcOrd="1" destOrd="0" presId="urn:microsoft.com/office/officeart/2005/8/layout/default"/>
    <dgm:cxn modelId="{C29967A9-24B0-4076-BCE2-B46F5F564B3F}" type="presParOf" srcId="{FB970023-0AD8-4257-9D69-0D38BBE98C0B}" destId="{DE94FCB2-DC8D-4E9C-99AC-1B4A02F51ED1}" srcOrd="2" destOrd="0" presId="urn:microsoft.com/office/officeart/2005/8/layout/default"/>
    <dgm:cxn modelId="{CDCB1860-5FAB-4B4D-8E36-6E1B58CC2E90}" type="presParOf" srcId="{FB970023-0AD8-4257-9D69-0D38BBE98C0B}" destId="{B79BEC52-4A3C-4665-948E-5AB634E4DDD1}" srcOrd="3" destOrd="0" presId="urn:microsoft.com/office/officeart/2005/8/layout/default"/>
    <dgm:cxn modelId="{70DD20A6-86C5-44D3-B230-385A8F9A4627}" type="presParOf" srcId="{FB970023-0AD8-4257-9D69-0D38BBE98C0B}" destId="{9E71994E-CAF8-46B6-9D24-24B986C042F2}" srcOrd="4" destOrd="0" presId="urn:microsoft.com/office/officeart/2005/8/layout/default"/>
    <dgm:cxn modelId="{7E48EFAB-5D75-400D-8D54-5AF5D7FF1B46}" type="presParOf" srcId="{FB970023-0AD8-4257-9D69-0D38BBE98C0B}" destId="{738F86CF-128D-470E-936B-6A3F88B3548B}" srcOrd="5" destOrd="0" presId="urn:microsoft.com/office/officeart/2005/8/layout/default"/>
    <dgm:cxn modelId="{4D4D2D81-A08E-43E8-B9B9-29834C3910E6}" type="presParOf" srcId="{FB970023-0AD8-4257-9D69-0D38BBE98C0B}" destId="{AB46F437-0746-4546-925E-0EB7C7D5DEEE}" srcOrd="6" destOrd="0" presId="urn:microsoft.com/office/officeart/2005/8/layout/default"/>
    <dgm:cxn modelId="{BBDD0127-2363-4112-A399-53D2C5FB6916}" type="presParOf" srcId="{FB970023-0AD8-4257-9D69-0D38BBE98C0B}" destId="{DFB5A0A0-5AAF-4E7A-96E3-6AAED3E2A4DE}" srcOrd="7" destOrd="0" presId="urn:microsoft.com/office/officeart/2005/8/layout/default"/>
    <dgm:cxn modelId="{73E8A3B4-F372-41B1-B9F6-233D71F94D25}" type="presParOf" srcId="{FB970023-0AD8-4257-9D69-0D38BBE98C0B}" destId="{EF93FE5D-CECB-421C-A5E7-C8A146A6D18C}" srcOrd="8" destOrd="0" presId="urn:microsoft.com/office/officeart/2005/8/layout/default"/>
    <dgm:cxn modelId="{38A589E8-61C0-417B-934A-136EEFA171A6}" type="presParOf" srcId="{FB970023-0AD8-4257-9D69-0D38BBE98C0B}" destId="{69C1F5B3-E374-4A16-AD71-1F7CD42FE451}" srcOrd="9" destOrd="0" presId="urn:microsoft.com/office/officeart/2005/8/layout/default"/>
    <dgm:cxn modelId="{CA0CF63D-2C98-48C9-8445-19F9644F92A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F7F7AC0B-157D-497B-BCC0-CD83D9A6BB06}" type="presOf" srcId="{7B17B44F-FC52-4305-B7B4-359C8BB0CC78}" destId="{9E71994E-CAF8-46B6-9D24-24B986C042F2}" srcOrd="0" destOrd="0" presId="urn:microsoft.com/office/officeart/2005/8/layout/default"/>
    <dgm:cxn modelId="{C366C6A6-0891-4440-BE53-716CFC6701A4}" type="presOf" srcId="{62B35D10-1538-4D55-950A-2A2BA79ABB01}" destId="{4872DE25-18B2-4051-AC2E-50E8F9E547B9}" srcOrd="0" destOrd="0" presId="urn:microsoft.com/office/officeart/2005/8/layout/default"/>
    <dgm:cxn modelId="{7936FE3E-60D9-40B5-98B7-F889CFEDE9BE}" type="presOf" srcId="{816B225A-6D9C-45A5-A08D-C6272DC2B9BE}" destId="{FB970023-0AD8-4257-9D69-0D38BBE98C0B}" srcOrd="0" destOrd="0" presId="urn:microsoft.com/office/officeart/2005/8/layout/default"/>
    <dgm:cxn modelId="{7A9D9EB9-D7FB-4C29-BEB2-B7E8FB539B08}" type="presOf" srcId="{719CC07F-E7E8-4D5D-812D-B4FE5927E5EE}" destId="{EF93FE5D-CECB-421C-A5E7-C8A146A6D18C}"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65DF64AA-20C8-4602-95A5-3C75C95A5A02}" type="presOf" srcId="{032D3BBA-FECA-4A09-86B8-D22A26B2D692}" destId="{DE94FCB2-DC8D-4E9C-99AC-1B4A02F51ED1}" srcOrd="0" destOrd="0" presId="urn:microsoft.com/office/officeart/2005/8/layout/default"/>
    <dgm:cxn modelId="{836E6454-6656-4DAB-9E5F-01DDC3BD4763}" type="presOf" srcId="{40401B07-2BC1-43D1-990D-EA08A2E96199}" destId="{FFE1DB0B-A649-43C1-B7D2-CEF3FA2CA620}" srcOrd="0" destOrd="0" presId="urn:microsoft.com/office/officeart/2005/8/layout/default"/>
    <dgm:cxn modelId="{713C16F9-30C8-416B-B11B-7F6595BD1082}" type="presOf" srcId="{A8173AC5-747C-4629-AFDD-A87911240C17}" destId="{AB46F437-0746-4546-925E-0EB7C7D5DEEE}" srcOrd="0" destOrd="0" presId="urn:microsoft.com/office/officeart/2005/8/layout/default"/>
    <dgm:cxn modelId="{BB64461F-43D3-4400-825F-89D63FA77D01}" type="presParOf" srcId="{FB970023-0AD8-4257-9D69-0D38BBE98C0B}" destId="{FFE1DB0B-A649-43C1-B7D2-CEF3FA2CA620}" srcOrd="0" destOrd="0" presId="urn:microsoft.com/office/officeart/2005/8/layout/default"/>
    <dgm:cxn modelId="{E2219632-5AD5-40BA-8247-53FADD9CADE4}" type="presParOf" srcId="{FB970023-0AD8-4257-9D69-0D38BBE98C0B}" destId="{2801E637-8C93-40BB-8D47-B379444342CD}" srcOrd="1" destOrd="0" presId="urn:microsoft.com/office/officeart/2005/8/layout/default"/>
    <dgm:cxn modelId="{A3BEC68D-B960-4B6F-8341-F7E37A66E9EE}" type="presParOf" srcId="{FB970023-0AD8-4257-9D69-0D38BBE98C0B}" destId="{DE94FCB2-DC8D-4E9C-99AC-1B4A02F51ED1}" srcOrd="2" destOrd="0" presId="urn:microsoft.com/office/officeart/2005/8/layout/default"/>
    <dgm:cxn modelId="{1A992F23-42A4-48E5-AEC4-C708248B9698}" type="presParOf" srcId="{FB970023-0AD8-4257-9D69-0D38BBE98C0B}" destId="{B79BEC52-4A3C-4665-948E-5AB634E4DDD1}" srcOrd="3" destOrd="0" presId="urn:microsoft.com/office/officeart/2005/8/layout/default"/>
    <dgm:cxn modelId="{29092FA3-E408-44C9-89C7-F43E48E0ECC9}" type="presParOf" srcId="{FB970023-0AD8-4257-9D69-0D38BBE98C0B}" destId="{9E71994E-CAF8-46B6-9D24-24B986C042F2}" srcOrd="4" destOrd="0" presId="urn:microsoft.com/office/officeart/2005/8/layout/default"/>
    <dgm:cxn modelId="{725FFB4C-CE90-4B00-81E6-16344D11A83E}" type="presParOf" srcId="{FB970023-0AD8-4257-9D69-0D38BBE98C0B}" destId="{738F86CF-128D-470E-936B-6A3F88B3548B}" srcOrd="5" destOrd="0" presId="urn:microsoft.com/office/officeart/2005/8/layout/default"/>
    <dgm:cxn modelId="{E6B512B9-48AF-4CC6-9205-556835D9BE21}" type="presParOf" srcId="{FB970023-0AD8-4257-9D69-0D38BBE98C0B}" destId="{AB46F437-0746-4546-925E-0EB7C7D5DEEE}" srcOrd="6" destOrd="0" presId="urn:microsoft.com/office/officeart/2005/8/layout/default"/>
    <dgm:cxn modelId="{C329B099-ECAE-41F0-918D-D8C93E04129F}" type="presParOf" srcId="{FB970023-0AD8-4257-9D69-0D38BBE98C0B}" destId="{DFB5A0A0-5AAF-4E7A-96E3-6AAED3E2A4DE}" srcOrd="7" destOrd="0" presId="urn:microsoft.com/office/officeart/2005/8/layout/default"/>
    <dgm:cxn modelId="{2DF154B7-CD7E-4CC8-ADE7-0F88FF3A084F}" type="presParOf" srcId="{FB970023-0AD8-4257-9D69-0D38BBE98C0B}" destId="{EF93FE5D-CECB-421C-A5E7-C8A146A6D18C}" srcOrd="8" destOrd="0" presId="urn:microsoft.com/office/officeart/2005/8/layout/default"/>
    <dgm:cxn modelId="{292FADE7-092D-4D8E-865A-1583CC29237E}" type="presParOf" srcId="{FB970023-0AD8-4257-9D69-0D38BBE98C0B}" destId="{69C1F5B3-E374-4A16-AD71-1F7CD42FE451}" srcOrd="9" destOrd="0" presId="urn:microsoft.com/office/officeart/2005/8/layout/default"/>
    <dgm:cxn modelId="{678E2308-9D45-437E-9456-477CC870511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F00CE76-4976-477B-92D0-455D80BB69AE}"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050851E5-7985-4624-BFA0-E63890E07C3D}" srcId="{816B225A-6D9C-45A5-A08D-C6272DC2B9BE}" destId="{62B35D10-1538-4D55-950A-2A2BA79ABB01}" srcOrd="5" destOrd="0" parTransId="{3B7949E4-2C6C-4147-8E77-B67B75755B1D}" sibTransId="{14D47D6F-6546-446B-AE47-30FEAA7CBE24}"/>
    <dgm:cxn modelId="{A95E0B9F-59F7-44CA-BC30-FF56A08C9DCF}" srcId="{816B225A-6D9C-45A5-A08D-C6272DC2B9BE}" destId="{A8173AC5-747C-4629-AFDD-A87911240C17}" srcOrd="3" destOrd="0" parTransId="{E974970D-70A4-448F-ADA5-582372723288}" sibTransId="{53B3EEC5-F0C3-4637-83DF-ECC7F7989530}"/>
    <dgm:cxn modelId="{376DC3B7-00A0-49C7-BCB0-0CF3CEBAEB13}" type="presOf" srcId="{032D3BBA-FECA-4A09-86B8-D22A26B2D692}" destId="{DE94FCB2-DC8D-4E9C-99AC-1B4A02F51ED1}" srcOrd="0" destOrd="0" presId="urn:microsoft.com/office/officeart/2005/8/layout/default"/>
    <dgm:cxn modelId="{AD3249D9-A24E-46AF-900F-645FE33C4ABC}" type="presOf" srcId="{40401B07-2BC1-43D1-990D-EA08A2E96199}" destId="{FFE1DB0B-A649-43C1-B7D2-CEF3FA2CA620}" srcOrd="0" destOrd="0" presId="urn:microsoft.com/office/officeart/2005/8/layout/default"/>
    <dgm:cxn modelId="{6EEB3960-36A5-4F38-A6C2-4F914DFBDE47}" type="presOf" srcId="{A8173AC5-747C-4629-AFDD-A87911240C17}" destId="{AB46F437-0746-4546-925E-0EB7C7D5DEEE}" srcOrd="0" destOrd="0" presId="urn:microsoft.com/office/officeart/2005/8/layout/default"/>
    <dgm:cxn modelId="{24E2D0B6-9A86-4E8F-9256-AF82EF1E89D0}" type="presOf" srcId="{7B17B44F-FC52-4305-B7B4-359C8BB0CC78}" destId="{9E71994E-CAF8-46B6-9D24-24B986C042F2}" srcOrd="0" destOrd="0" presId="urn:microsoft.com/office/officeart/2005/8/layout/default"/>
    <dgm:cxn modelId="{509201F3-A47A-4265-AC61-619ADB2F03B7}" type="presOf" srcId="{719CC07F-E7E8-4D5D-812D-B4FE5927E5EE}" destId="{EF93FE5D-CECB-421C-A5E7-C8A146A6D18C}" srcOrd="0" destOrd="0" presId="urn:microsoft.com/office/officeart/2005/8/layout/default"/>
    <dgm:cxn modelId="{13EAD298-642C-4950-8559-FEAEA5862891}"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BDA68CD3-7B5A-4BFB-94AE-1E46FC160383}" type="presParOf" srcId="{FB970023-0AD8-4257-9D69-0D38BBE98C0B}" destId="{FFE1DB0B-A649-43C1-B7D2-CEF3FA2CA620}" srcOrd="0" destOrd="0" presId="urn:microsoft.com/office/officeart/2005/8/layout/default"/>
    <dgm:cxn modelId="{187237FA-9F2E-4B98-9D11-A684F425BDAF}" type="presParOf" srcId="{FB970023-0AD8-4257-9D69-0D38BBE98C0B}" destId="{2801E637-8C93-40BB-8D47-B379444342CD}" srcOrd="1" destOrd="0" presId="urn:microsoft.com/office/officeart/2005/8/layout/default"/>
    <dgm:cxn modelId="{6078A9D8-6CFD-4542-ACE1-EF57BA407929}" type="presParOf" srcId="{FB970023-0AD8-4257-9D69-0D38BBE98C0B}" destId="{DE94FCB2-DC8D-4E9C-99AC-1B4A02F51ED1}" srcOrd="2" destOrd="0" presId="urn:microsoft.com/office/officeart/2005/8/layout/default"/>
    <dgm:cxn modelId="{5B3EF556-5B3F-4899-885B-288551EB1F22}" type="presParOf" srcId="{FB970023-0AD8-4257-9D69-0D38BBE98C0B}" destId="{B79BEC52-4A3C-4665-948E-5AB634E4DDD1}" srcOrd="3" destOrd="0" presId="urn:microsoft.com/office/officeart/2005/8/layout/default"/>
    <dgm:cxn modelId="{5E07094A-517D-466D-B300-C700D08836A6}" type="presParOf" srcId="{FB970023-0AD8-4257-9D69-0D38BBE98C0B}" destId="{9E71994E-CAF8-46B6-9D24-24B986C042F2}" srcOrd="4" destOrd="0" presId="urn:microsoft.com/office/officeart/2005/8/layout/default"/>
    <dgm:cxn modelId="{A5C5ED40-4F28-462B-9CD9-6ABB29E764BF}" type="presParOf" srcId="{FB970023-0AD8-4257-9D69-0D38BBE98C0B}" destId="{738F86CF-128D-470E-936B-6A3F88B3548B}" srcOrd="5" destOrd="0" presId="urn:microsoft.com/office/officeart/2005/8/layout/default"/>
    <dgm:cxn modelId="{9C46E923-ED71-46E8-A877-C9D4FCE47548}" type="presParOf" srcId="{FB970023-0AD8-4257-9D69-0D38BBE98C0B}" destId="{AB46F437-0746-4546-925E-0EB7C7D5DEEE}" srcOrd="6" destOrd="0" presId="urn:microsoft.com/office/officeart/2005/8/layout/default"/>
    <dgm:cxn modelId="{61693845-EFB8-4B66-A828-65CDC53E07B9}" type="presParOf" srcId="{FB970023-0AD8-4257-9D69-0D38BBE98C0B}" destId="{DFB5A0A0-5AAF-4E7A-96E3-6AAED3E2A4DE}" srcOrd="7" destOrd="0" presId="urn:microsoft.com/office/officeart/2005/8/layout/default"/>
    <dgm:cxn modelId="{D78053D3-667B-4DB6-93DC-E7F611D662EC}" type="presParOf" srcId="{FB970023-0AD8-4257-9D69-0D38BBE98C0B}" destId="{EF93FE5D-CECB-421C-A5E7-C8A146A6D18C}" srcOrd="8" destOrd="0" presId="urn:microsoft.com/office/officeart/2005/8/layout/default"/>
    <dgm:cxn modelId="{354E18A1-796E-4A21-963A-41097649261A}" type="presParOf" srcId="{FB970023-0AD8-4257-9D69-0D38BBE98C0B}" destId="{69C1F5B3-E374-4A16-AD71-1F7CD42FE451}" srcOrd="9" destOrd="0" presId="urn:microsoft.com/office/officeart/2005/8/layout/default"/>
    <dgm:cxn modelId="{03A1EDCB-774F-4342-A79B-9D4220680260}"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37BF0C1C-B059-4F9B-B903-F35CB4551B8D}" type="presOf" srcId="{032D3BBA-FECA-4A09-86B8-D22A26B2D692}" destId="{DE94FCB2-DC8D-4E9C-99AC-1B4A02F51ED1}"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AB9E4039-676C-4244-B778-9F38880AF5F4}" type="presOf" srcId="{62B35D10-1538-4D55-950A-2A2BA79ABB01}" destId="{4872DE25-18B2-4051-AC2E-50E8F9E547B9}" srcOrd="0" destOrd="0" presId="urn:microsoft.com/office/officeart/2005/8/layout/default"/>
    <dgm:cxn modelId="{C545E8E5-0FD7-4183-8315-1B311C27ABA5}"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3AB1D5C5-B672-46DA-AEDD-1FF8BEDF87DE}" type="presOf" srcId="{816B225A-6D9C-45A5-A08D-C6272DC2B9BE}" destId="{FB970023-0AD8-4257-9D69-0D38BBE98C0B}" srcOrd="0" destOrd="0" presId="urn:microsoft.com/office/officeart/2005/8/layout/default"/>
    <dgm:cxn modelId="{93034267-A481-47B6-833D-EFC3790CEDB6}" type="presOf" srcId="{A8173AC5-747C-4629-AFDD-A87911240C17}" destId="{AB46F437-0746-4546-925E-0EB7C7D5DEEE}" srcOrd="0" destOrd="0" presId="urn:microsoft.com/office/officeart/2005/8/layout/default"/>
    <dgm:cxn modelId="{428DB7EF-0AC7-4235-B5FE-BE2D5D4D758E}"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6A1762DF-7C29-4A0A-8748-CEA318AD2CB0}" srcId="{816B225A-6D9C-45A5-A08D-C6272DC2B9BE}" destId="{40401B07-2BC1-43D1-990D-EA08A2E96199}" srcOrd="0" destOrd="0" parTransId="{7810A5FF-DD0E-4847-BB51-CCA58505CB3C}" sibTransId="{87D7B1F8-6123-41EB-9EE4-4365B501F819}"/>
    <dgm:cxn modelId="{75EED202-29D5-498A-B9C0-9AD1F1BAFD32}" type="presOf" srcId="{7B17B44F-FC52-4305-B7B4-359C8BB0CC78}" destId="{9E71994E-CAF8-46B6-9D24-24B986C042F2}" srcOrd="0" destOrd="0" presId="urn:microsoft.com/office/officeart/2005/8/layout/default"/>
    <dgm:cxn modelId="{03DEEA3E-618C-4FBB-B78D-4FEEF2F22052}" type="presParOf" srcId="{FB970023-0AD8-4257-9D69-0D38BBE98C0B}" destId="{FFE1DB0B-A649-43C1-B7D2-CEF3FA2CA620}" srcOrd="0" destOrd="0" presId="urn:microsoft.com/office/officeart/2005/8/layout/default"/>
    <dgm:cxn modelId="{D3A05980-3999-4029-8627-2129CF315E82}" type="presParOf" srcId="{FB970023-0AD8-4257-9D69-0D38BBE98C0B}" destId="{2801E637-8C93-40BB-8D47-B379444342CD}" srcOrd="1" destOrd="0" presId="urn:microsoft.com/office/officeart/2005/8/layout/default"/>
    <dgm:cxn modelId="{14EB7B10-EF3D-4BBF-93C8-DBC243A381FD}" type="presParOf" srcId="{FB970023-0AD8-4257-9D69-0D38BBE98C0B}" destId="{DE94FCB2-DC8D-4E9C-99AC-1B4A02F51ED1}" srcOrd="2" destOrd="0" presId="urn:microsoft.com/office/officeart/2005/8/layout/default"/>
    <dgm:cxn modelId="{02E6056A-935E-4290-9C3A-0AE9FCC1DC48}" type="presParOf" srcId="{FB970023-0AD8-4257-9D69-0D38BBE98C0B}" destId="{B79BEC52-4A3C-4665-948E-5AB634E4DDD1}" srcOrd="3" destOrd="0" presId="urn:microsoft.com/office/officeart/2005/8/layout/default"/>
    <dgm:cxn modelId="{CABFC28C-FCAB-41C1-872D-9975BD39E815}" type="presParOf" srcId="{FB970023-0AD8-4257-9D69-0D38BBE98C0B}" destId="{9E71994E-CAF8-46B6-9D24-24B986C042F2}" srcOrd="4" destOrd="0" presId="urn:microsoft.com/office/officeart/2005/8/layout/default"/>
    <dgm:cxn modelId="{295DFFB7-D69D-4102-B5E0-478001958F00}" type="presParOf" srcId="{FB970023-0AD8-4257-9D69-0D38BBE98C0B}" destId="{738F86CF-128D-470E-936B-6A3F88B3548B}" srcOrd="5" destOrd="0" presId="urn:microsoft.com/office/officeart/2005/8/layout/default"/>
    <dgm:cxn modelId="{488D1E08-6695-4DBA-B7E7-7963A586108F}" type="presParOf" srcId="{FB970023-0AD8-4257-9D69-0D38BBE98C0B}" destId="{AB46F437-0746-4546-925E-0EB7C7D5DEEE}" srcOrd="6" destOrd="0" presId="urn:microsoft.com/office/officeart/2005/8/layout/default"/>
    <dgm:cxn modelId="{BB312291-1AFF-45C8-A9E9-F31300AC7675}" type="presParOf" srcId="{FB970023-0AD8-4257-9D69-0D38BBE98C0B}" destId="{DFB5A0A0-5AAF-4E7A-96E3-6AAED3E2A4DE}" srcOrd="7" destOrd="0" presId="urn:microsoft.com/office/officeart/2005/8/layout/default"/>
    <dgm:cxn modelId="{1784D77D-15F1-4480-9A2C-91096311DD0D}" type="presParOf" srcId="{FB970023-0AD8-4257-9D69-0D38BBE98C0B}" destId="{EF93FE5D-CECB-421C-A5E7-C8A146A6D18C}" srcOrd="8" destOrd="0" presId="urn:microsoft.com/office/officeart/2005/8/layout/default"/>
    <dgm:cxn modelId="{5D31650E-8C81-487D-A5AD-1B3F22C401B8}" type="presParOf" srcId="{FB970023-0AD8-4257-9D69-0D38BBE98C0B}" destId="{69C1F5B3-E374-4A16-AD71-1F7CD42FE451}" srcOrd="9" destOrd="0" presId="urn:microsoft.com/office/officeart/2005/8/layout/default"/>
    <dgm:cxn modelId="{26DF0F45-E449-4305-A38A-C0C7A8643D8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7C069458-316E-4E08-8FCB-E8AAE4831CC5}" type="presOf" srcId="{40401B07-2BC1-43D1-990D-EA08A2E96199}" destId="{FFE1DB0B-A649-43C1-B7D2-CEF3FA2CA620}"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6DA4095C-1972-4E1F-A775-968E2B49637F}"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38F534EB-884D-4F65-92CB-C8C5E5E9BB4E}" type="presOf" srcId="{62B35D10-1538-4D55-950A-2A2BA79ABB01}" destId="{4872DE25-18B2-4051-AC2E-50E8F9E547B9}" srcOrd="0" destOrd="0" presId="urn:microsoft.com/office/officeart/2005/8/layout/default"/>
    <dgm:cxn modelId="{5361CF63-B7BA-4AD7-80E8-1553E373225E}" type="presOf" srcId="{032D3BBA-FECA-4A09-86B8-D22A26B2D692}" destId="{DE94FCB2-DC8D-4E9C-99AC-1B4A02F51ED1}" srcOrd="0" destOrd="0" presId="urn:microsoft.com/office/officeart/2005/8/layout/default"/>
    <dgm:cxn modelId="{90BC4127-C130-4B2A-BC02-7BFA2F41A049}" type="presOf" srcId="{A8173AC5-747C-4629-AFDD-A87911240C17}" destId="{AB46F437-0746-4546-925E-0EB7C7D5DEEE}" srcOrd="0" destOrd="0" presId="urn:microsoft.com/office/officeart/2005/8/layout/default"/>
    <dgm:cxn modelId="{363CD37E-3993-424F-8FE1-027581FF6DE2}" type="presOf" srcId="{7B17B44F-FC52-4305-B7B4-359C8BB0CC78}" destId="{9E71994E-CAF8-46B6-9D24-24B986C042F2}" srcOrd="0" destOrd="0" presId="urn:microsoft.com/office/officeart/2005/8/layout/default"/>
    <dgm:cxn modelId="{24828DD7-8AA8-41E0-AD4B-DD1428E8B3A9}" type="presOf" srcId="{816B225A-6D9C-45A5-A08D-C6272DC2B9BE}" destId="{FB970023-0AD8-4257-9D69-0D38BBE98C0B}"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02CDDE94-44E0-4336-9942-BB294B2FBA78}" type="presParOf" srcId="{FB970023-0AD8-4257-9D69-0D38BBE98C0B}" destId="{FFE1DB0B-A649-43C1-B7D2-CEF3FA2CA620}" srcOrd="0" destOrd="0" presId="urn:microsoft.com/office/officeart/2005/8/layout/default"/>
    <dgm:cxn modelId="{5E412EBC-793A-44A3-A801-BE0B7965E2BA}" type="presParOf" srcId="{FB970023-0AD8-4257-9D69-0D38BBE98C0B}" destId="{2801E637-8C93-40BB-8D47-B379444342CD}" srcOrd="1" destOrd="0" presId="urn:microsoft.com/office/officeart/2005/8/layout/default"/>
    <dgm:cxn modelId="{7A9F6C23-483C-4EC3-ABDD-9876F9AB42A6}" type="presParOf" srcId="{FB970023-0AD8-4257-9D69-0D38BBE98C0B}" destId="{DE94FCB2-DC8D-4E9C-99AC-1B4A02F51ED1}" srcOrd="2" destOrd="0" presId="urn:microsoft.com/office/officeart/2005/8/layout/default"/>
    <dgm:cxn modelId="{5A218576-DC42-4EDD-A314-96F237375462}" type="presParOf" srcId="{FB970023-0AD8-4257-9D69-0D38BBE98C0B}" destId="{B79BEC52-4A3C-4665-948E-5AB634E4DDD1}" srcOrd="3" destOrd="0" presId="urn:microsoft.com/office/officeart/2005/8/layout/default"/>
    <dgm:cxn modelId="{86612C7A-76B6-4AC2-8BFB-97B888784C40}" type="presParOf" srcId="{FB970023-0AD8-4257-9D69-0D38BBE98C0B}" destId="{9E71994E-CAF8-46B6-9D24-24B986C042F2}" srcOrd="4" destOrd="0" presId="urn:microsoft.com/office/officeart/2005/8/layout/default"/>
    <dgm:cxn modelId="{29C4AC1C-F9D7-4CDE-812C-7E51FEF39862}" type="presParOf" srcId="{FB970023-0AD8-4257-9D69-0D38BBE98C0B}" destId="{738F86CF-128D-470E-936B-6A3F88B3548B}" srcOrd="5" destOrd="0" presId="urn:microsoft.com/office/officeart/2005/8/layout/default"/>
    <dgm:cxn modelId="{04040B33-126D-444D-A0A4-8BCAF17EB1F5}" type="presParOf" srcId="{FB970023-0AD8-4257-9D69-0D38BBE98C0B}" destId="{AB46F437-0746-4546-925E-0EB7C7D5DEEE}" srcOrd="6" destOrd="0" presId="urn:microsoft.com/office/officeart/2005/8/layout/default"/>
    <dgm:cxn modelId="{044E7F01-6D61-461D-BBC8-252FDEF8C82D}" type="presParOf" srcId="{FB970023-0AD8-4257-9D69-0D38BBE98C0B}" destId="{DFB5A0A0-5AAF-4E7A-96E3-6AAED3E2A4DE}" srcOrd="7" destOrd="0" presId="urn:microsoft.com/office/officeart/2005/8/layout/default"/>
    <dgm:cxn modelId="{38CB2C7B-7726-400D-A5AE-3442C0630B95}" type="presParOf" srcId="{FB970023-0AD8-4257-9D69-0D38BBE98C0B}" destId="{EF93FE5D-CECB-421C-A5E7-C8A146A6D18C}" srcOrd="8" destOrd="0" presId="urn:microsoft.com/office/officeart/2005/8/layout/default"/>
    <dgm:cxn modelId="{E9448B57-AAF2-4752-AA11-96219AA0E280}" type="presParOf" srcId="{FB970023-0AD8-4257-9D69-0D38BBE98C0B}" destId="{69C1F5B3-E374-4A16-AD71-1F7CD42FE451}" srcOrd="9" destOrd="0" presId="urn:microsoft.com/office/officeart/2005/8/layout/default"/>
    <dgm:cxn modelId="{A90B30F0-C07D-42A5-B678-F9E9F9FE2258}"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6779CA38-CAC7-4438-9D21-A5F39DFA7977}"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5DF7E7EE-ECE6-4F53-9D47-AFCCDBADBAB2}"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E2401D4E-D6BD-49B9-80E4-92A2B447B30D}" type="presOf" srcId="{719CC07F-E7E8-4D5D-812D-B4FE5927E5EE}" destId="{EF93FE5D-CECB-421C-A5E7-C8A146A6D18C}"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71E07923-9566-498A-B288-9F4350F24F24}" type="presOf" srcId="{032D3BBA-FECA-4A09-86B8-D22A26B2D692}" destId="{DE94FCB2-DC8D-4E9C-99AC-1B4A02F51ED1}" srcOrd="0" destOrd="0" presId="urn:microsoft.com/office/officeart/2005/8/layout/default"/>
    <dgm:cxn modelId="{4837E91C-DF93-4E4D-9CC3-6CF6DB443994}" type="presOf" srcId="{7B17B44F-FC52-4305-B7B4-359C8BB0CC78}" destId="{9E71994E-CAF8-46B6-9D24-24B986C042F2}" srcOrd="0" destOrd="0" presId="urn:microsoft.com/office/officeart/2005/8/layout/default"/>
    <dgm:cxn modelId="{732D1957-98C7-4A1A-8F9C-B988C5659443}" type="presOf" srcId="{A8173AC5-747C-4629-AFDD-A87911240C17}" destId="{AB46F437-0746-4546-925E-0EB7C7D5DEEE}" srcOrd="0" destOrd="0" presId="urn:microsoft.com/office/officeart/2005/8/layout/default"/>
    <dgm:cxn modelId="{74B92468-341C-4B3F-BFF0-1939A3AA406D}"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51BB1A07-023C-4335-8BC7-F62C447A8C5E}" type="presParOf" srcId="{FB970023-0AD8-4257-9D69-0D38BBE98C0B}" destId="{FFE1DB0B-A649-43C1-B7D2-CEF3FA2CA620}" srcOrd="0" destOrd="0" presId="urn:microsoft.com/office/officeart/2005/8/layout/default"/>
    <dgm:cxn modelId="{49055ADE-223B-45DC-B9BC-E1DC0C595DAF}" type="presParOf" srcId="{FB970023-0AD8-4257-9D69-0D38BBE98C0B}" destId="{2801E637-8C93-40BB-8D47-B379444342CD}" srcOrd="1" destOrd="0" presId="urn:microsoft.com/office/officeart/2005/8/layout/default"/>
    <dgm:cxn modelId="{AA651B9C-7DD7-47FB-86EF-DD554A2CDE15}" type="presParOf" srcId="{FB970023-0AD8-4257-9D69-0D38BBE98C0B}" destId="{DE94FCB2-DC8D-4E9C-99AC-1B4A02F51ED1}" srcOrd="2" destOrd="0" presId="urn:microsoft.com/office/officeart/2005/8/layout/default"/>
    <dgm:cxn modelId="{D1368E10-D10B-4EA6-9398-FD8F91434AB7}" type="presParOf" srcId="{FB970023-0AD8-4257-9D69-0D38BBE98C0B}" destId="{B79BEC52-4A3C-4665-948E-5AB634E4DDD1}" srcOrd="3" destOrd="0" presId="urn:microsoft.com/office/officeart/2005/8/layout/default"/>
    <dgm:cxn modelId="{DCD5A4DD-53BB-47E1-8575-55487A4D6531}" type="presParOf" srcId="{FB970023-0AD8-4257-9D69-0D38BBE98C0B}" destId="{9E71994E-CAF8-46B6-9D24-24B986C042F2}" srcOrd="4" destOrd="0" presId="urn:microsoft.com/office/officeart/2005/8/layout/default"/>
    <dgm:cxn modelId="{18C08630-2AD9-410B-8335-CABC22931F2E}" type="presParOf" srcId="{FB970023-0AD8-4257-9D69-0D38BBE98C0B}" destId="{738F86CF-128D-470E-936B-6A3F88B3548B}" srcOrd="5" destOrd="0" presId="urn:microsoft.com/office/officeart/2005/8/layout/default"/>
    <dgm:cxn modelId="{88FAE4F7-BD45-49F4-903F-7F0AA019B9E2}" type="presParOf" srcId="{FB970023-0AD8-4257-9D69-0D38BBE98C0B}" destId="{AB46F437-0746-4546-925E-0EB7C7D5DEEE}" srcOrd="6" destOrd="0" presId="urn:microsoft.com/office/officeart/2005/8/layout/default"/>
    <dgm:cxn modelId="{7A883A30-B10F-4FF2-AB2F-7ED78E18BF6C}" type="presParOf" srcId="{FB970023-0AD8-4257-9D69-0D38BBE98C0B}" destId="{DFB5A0A0-5AAF-4E7A-96E3-6AAED3E2A4DE}" srcOrd="7" destOrd="0" presId="urn:microsoft.com/office/officeart/2005/8/layout/default"/>
    <dgm:cxn modelId="{8EE36394-07EF-4423-9A3C-705A1DFFD2A8}" type="presParOf" srcId="{FB970023-0AD8-4257-9D69-0D38BBE98C0B}" destId="{EF93FE5D-CECB-421C-A5E7-C8A146A6D18C}" srcOrd="8" destOrd="0" presId="urn:microsoft.com/office/officeart/2005/8/layout/default"/>
    <dgm:cxn modelId="{BCDAB6DD-EF43-4186-B1DF-CC74E260C6AF}" type="presParOf" srcId="{FB970023-0AD8-4257-9D69-0D38BBE98C0B}" destId="{69C1F5B3-E374-4A16-AD71-1F7CD42FE451}" srcOrd="9" destOrd="0" presId="urn:microsoft.com/office/officeart/2005/8/layout/default"/>
    <dgm:cxn modelId="{3B545FF7-AFDC-40B3-BD9D-8F5D77158B22}"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B92E98CF-2EBF-4FD9-AB4C-28ABB8A60520}" type="presOf" srcId="{A8173AC5-747C-4629-AFDD-A87911240C17}" destId="{AB46F437-0746-4546-925E-0EB7C7D5DEEE}" srcOrd="0" destOrd="0" presId="urn:microsoft.com/office/officeart/2005/8/layout/default"/>
    <dgm:cxn modelId="{4A9BAB4B-FE32-4806-BB77-F7BF1B7AEBF8}" type="presOf" srcId="{719CC07F-E7E8-4D5D-812D-B4FE5927E5EE}" destId="{EF93FE5D-CECB-421C-A5E7-C8A146A6D18C}"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71F44A82-07BE-442F-BAB0-D4AE88EFAD63}" type="presOf" srcId="{816B225A-6D9C-45A5-A08D-C6272DC2B9BE}" destId="{FB970023-0AD8-4257-9D69-0D38BBE98C0B}"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654481AD-B3C6-49B1-A9D3-B28636F66A14}"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D88075C7-ED9F-45C8-B7DA-CB9AFA211EF1}" type="presOf" srcId="{40401B07-2BC1-43D1-990D-EA08A2E96199}" destId="{FFE1DB0B-A649-43C1-B7D2-CEF3FA2CA620}" srcOrd="0" destOrd="0" presId="urn:microsoft.com/office/officeart/2005/8/layout/default"/>
    <dgm:cxn modelId="{98F2C1A9-5EC6-4513-883E-9FAC1DFED301}" type="presOf" srcId="{032D3BBA-FECA-4A09-86B8-D22A26B2D692}" destId="{DE94FCB2-DC8D-4E9C-99AC-1B4A02F51ED1}"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FB433DA3-CAAB-4325-8810-339A5BA66ADD}" type="presOf" srcId="{7B17B44F-FC52-4305-B7B4-359C8BB0CC78}" destId="{9E71994E-CAF8-46B6-9D24-24B986C042F2}"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D0B9736A-80A4-48C8-8C3C-1E2CEC156D57}" type="presParOf" srcId="{FB970023-0AD8-4257-9D69-0D38BBE98C0B}" destId="{FFE1DB0B-A649-43C1-B7D2-CEF3FA2CA620}" srcOrd="0" destOrd="0" presId="urn:microsoft.com/office/officeart/2005/8/layout/default"/>
    <dgm:cxn modelId="{2AC68244-B50F-4721-93E2-A68077F92ED8}" type="presParOf" srcId="{FB970023-0AD8-4257-9D69-0D38BBE98C0B}" destId="{2801E637-8C93-40BB-8D47-B379444342CD}" srcOrd="1" destOrd="0" presId="urn:microsoft.com/office/officeart/2005/8/layout/default"/>
    <dgm:cxn modelId="{FF954395-6967-4837-B239-59E5ED813CE0}" type="presParOf" srcId="{FB970023-0AD8-4257-9D69-0D38BBE98C0B}" destId="{DE94FCB2-DC8D-4E9C-99AC-1B4A02F51ED1}" srcOrd="2" destOrd="0" presId="urn:microsoft.com/office/officeart/2005/8/layout/default"/>
    <dgm:cxn modelId="{686763BD-DB04-47D3-A941-16F95DF4081F}" type="presParOf" srcId="{FB970023-0AD8-4257-9D69-0D38BBE98C0B}" destId="{B79BEC52-4A3C-4665-948E-5AB634E4DDD1}" srcOrd="3" destOrd="0" presId="urn:microsoft.com/office/officeart/2005/8/layout/default"/>
    <dgm:cxn modelId="{394E791C-FF5C-44E3-B884-CED343ECA643}" type="presParOf" srcId="{FB970023-0AD8-4257-9D69-0D38BBE98C0B}" destId="{9E71994E-CAF8-46B6-9D24-24B986C042F2}" srcOrd="4" destOrd="0" presId="urn:microsoft.com/office/officeart/2005/8/layout/default"/>
    <dgm:cxn modelId="{F2A925A2-60F9-4387-BF3A-4A9CE52500DB}" type="presParOf" srcId="{FB970023-0AD8-4257-9D69-0D38BBE98C0B}" destId="{738F86CF-128D-470E-936B-6A3F88B3548B}" srcOrd="5" destOrd="0" presId="urn:microsoft.com/office/officeart/2005/8/layout/default"/>
    <dgm:cxn modelId="{FBD4E52C-814B-4EB6-8C72-49CA4765C8BA}" type="presParOf" srcId="{FB970023-0AD8-4257-9D69-0D38BBE98C0B}" destId="{AB46F437-0746-4546-925E-0EB7C7D5DEEE}" srcOrd="6" destOrd="0" presId="urn:microsoft.com/office/officeart/2005/8/layout/default"/>
    <dgm:cxn modelId="{633ECE3E-7422-4B02-B90F-2B01335E3A79}" type="presParOf" srcId="{FB970023-0AD8-4257-9D69-0D38BBE98C0B}" destId="{DFB5A0A0-5AAF-4E7A-96E3-6AAED3E2A4DE}" srcOrd="7" destOrd="0" presId="urn:microsoft.com/office/officeart/2005/8/layout/default"/>
    <dgm:cxn modelId="{20B00B17-4092-4E04-AD51-E5343112BB7A}" type="presParOf" srcId="{FB970023-0AD8-4257-9D69-0D38BBE98C0B}" destId="{EF93FE5D-CECB-421C-A5E7-C8A146A6D18C}" srcOrd="8" destOrd="0" presId="urn:microsoft.com/office/officeart/2005/8/layout/default"/>
    <dgm:cxn modelId="{B21DED48-75AF-426E-823A-4D74F93564FC}" type="presParOf" srcId="{FB970023-0AD8-4257-9D69-0D38BBE98C0B}" destId="{69C1F5B3-E374-4A16-AD71-1F7CD42FE451}" srcOrd="9" destOrd="0" presId="urn:microsoft.com/office/officeart/2005/8/layout/default"/>
    <dgm:cxn modelId="{40E9591A-CC5D-44FF-AA71-9412F00FEF48}"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C1C0A79D-740C-4736-8781-76590189E3C5}" type="presOf" srcId="{40401B07-2BC1-43D1-990D-EA08A2E96199}" destId="{FFE1DB0B-A649-43C1-B7D2-CEF3FA2CA620}" srcOrd="0" destOrd="0" presId="urn:microsoft.com/office/officeart/2005/8/layout/default"/>
    <dgm:cxn modelId="{B56B1FA5-FCB0-4CE9-9A82-8F8B60F3433B}" type="presOf" srcId="{816B225A-6D9C-45A5-A08D-C6272DC2B9BE}" destId="{FB970023-0AD8-4257-9D69-0D38BBE98C0B}" srcOrd="0" destOrd="0" presId="urn:microsoft.com/office/officeart/2005/8/layout/default"/>
    <dgm:cxn modelId="{FD682DEF-90FD-4EA4-BFE0-B0A3373FB95B}" type="presOf" srcId="{7B17B44F-FC52-4305-B7B4-359C8BB0CC78}" destId="{9E71994E-CAF8-46B6-9D24-24B986C042F2}" srcOrd="0" destOrd="0" presId="urn:microsoft.com/office/officeart/2005/8/layout/default"/>
    <dgm:cxn modelId="{76154D31-01FF-47AF-A741-8BEA5A835638}" type="presOf" srcId="{719CC07F-E7E8-4D5D-812D-B4FE5927E5EE}" destId="{EF93FE5D-CECB-421C-A5E7-C8A146A6D18C}" srcOrd="0" destOrd="0" presId="urn:microsoft.com/office/officeart/2005/8/layout/default"/>
    <dgm:cxn modelId="{59E526EF-8A8B-4D82-A384-2AA0B55F2735}" type="presOf" srcId="{A8173AC5-747C-4629-AFDD-A87911240C17}" destId="{AB46F437-0746-4546-925E-0EB7C7D5DEEE}" srcOrd="0" destOrd="0" presId="urn:microsoft.com/office/officeart/2005/8/layout/default"/>
    <dgm:cxn modelId="{BA8BEA1E-9D06-42F5-AFB5-E9E6BE1AED32}" type="presOf" srcId="{62B35D10-1538-4D55-950A-2A2BA79ABB01}" destId="{4872DE25-18B2-4051-AC2E-50E8F9E547B9}" srcOrd="0" destOrd="0" presId="urn:microsoft.com/office/officeart/2005/8/layout/default"/>
    <dgm:cxn modelId="{252EF6C9-798F-43B1-AAC6-157FC63D79F1}" type="presOf" srcId="{032D3BBA-FECA-4A09-86B8-D22A26B2D692}" destId="{DE94FCB2-DC8D-4E9C-99AC-1B4A02F51ED1}"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325EEB6B-A57D-4F53-8DBE-1A6044AAC8CC}" type="presParOf" srcId="{FB970023-0AD8-4257-9D69-0D38BBE98C0B}" destId="{FFE1DB0B-A649-43C1-B7D2-CEF3FA2CA620}" srcOrd="0" destOrd="0" presId="urn:microsoft.com/office/officeart/2005/8/layout/default"/>
    <dgm:cxn modelId="{5787708F-F72B-4738-A2EB-B9255CAD7DA5}" type="presParOf" srcId="{FB970023-0AD8-4257-9D69-0D38BBE98C0B}" destId="{2801E637-8C93-40BB-8D47-B379444342CD}" srcOrd="1" destOrd="0" presId="urn:microsoft.com/office/officeart/2005/8/layout/default"/>
    <dgm:cxn modelId="{E840AEDA-2E0F-4FBF-8CF5-F5862ED581F1}" type="presParOf" srcId="{FB970023-0AD8-4257-9D69-0D38BBE98C0B}" destId="{DE94FCB2-DC8D-4E9C-99AC-1B4A02F51ED1}" srcOrd="2" destOrd="0" presId="urn:microsoft.com/office/officeart/2005/8/layout/default"/>
    <dgm:cxn modelId="{09731709-8E8B-4A49-AF6D-25EA2F861A96}" type="presParOf" srcId="{FB970023-0AD8-4257-9D69-0D38BBE98C0B}" destId="{B79BEC52-4A3C-4665-948E-5AB634E4DDD1}" srcOrd="3" destOrd="0" presId="urn:microsoft.com/office/officeart/2005/8/layout/default"/>
    <dgm:cxn modelId="{E67287FB-7E3A-4BD5-AB01-364B6D185738}" type="presParOf" srcId="{FB970023-0AD8-4257-9D69-0D38BBE98C0B}" destId="{9E71994E-CAF8-46B6-9D24-24B986C042F2}" srcOrd="4" destOrd="0" presId="urn:microsoft.com/office/officeart/2005/8/layout/default"/>
    <dgm:cxn modelId="{E3112AEA-B88D-40DC-BC87-EBBE112EEE87}" type="presParOf" srcId="{FB970023-0AD8-4257-9D69-0D38BBE98C0B}" destId="{738F86CF-128D-470E-936B-6A3F88B3548B}" srcOrd="5" destOrd="0" presId="urn:microsoft.com/office/officeart/2005/8/layout/default"/>
    <dgm:cxn modelId="{88530BFA-CA40-4508-9C86-0492E2E3CE0D}" type="presParOf" srcId="{FB970023-0AD8-4257-9D69-0D38BBE98C0B}" destId="{AB46F437-0746-4546-925E-0EB7C7D5DEEE}" srcOrd="6" destOrd="0" presId="urn:microsoft.com/office/officeart/2005/8/layout/default"/>
    <dgm:cxn modelId="{B778038D-CE32-4D94-BC0D-90DA173781A3}" type="presParOf" srcId="{FB970023-0AD8-4257-9D69-0D38BBE98C0B}" destId="{DFB5A0A0-5AAF-4E7A-96E3-6AAED3E2A4DE}" srcOrd="7" destOrd="0" presId="urn:microsoft.com/office/officeart/2005/8/layout/default"/>
    <dgm:cxn modelId="{50912AE3-B5D4-4566-AF5C-7FDCBC97CACC}" type="presParOf" srcId="{FB970023-0AD8-4257-9D69-0D38BBE98C0B}" destId="{EF93FE5D-CECB-421C-A5E7-C8A146A6D18C}" srcOrd="8" destOrd="0" presId="urn:microsoft.com/office/officeart/2005/8/layout/default"/>
    <dgm:cxn modelId="{F35D9942-7432-411C-A5C4-B32049CCEEF0}" type="presParOf" srcId="{FB970023-0AD8-4257-9D69-0D38BBE98C0B}" destId="{69C1F5B3-E374-4A16-AD71-1F7CD42FE451}" srcOrd="9" destOrd="0" presId="urn:microsoft.com/office/officeart/2005/8/layout/default"/>
    <dgm:cxn modelId="{61D46935-C620-45ED-B1B3-4ACF3197C9E0}"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0BFEEA05-3859-41CA-B830-E8378C2A9156}" type="presOf" srcId="{719CC07F-E7E8-4D5D-812D-B4FE5927E5EE}" destId="{EF93FE5D-CECB-421C-A5E7-C8A146A6D18C}"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3C71F537-BEEC-496E-91B1-C87E0E750E31}" type="presOf" srcId="{62B35D10-1538-4D55-950A-2A2BA79ABB01}" destId="{4872DE25-18B2-4051-AC2E-50E8F9E547B9}" srcOrd="0" destOrd="0" presId="urn:microsoft.com/office/officeart/2005/8/layout/default"/>
    <dgm:cxn modelId="{4A88B282-1965-4E5A-AF94-9C6107F8928C}" type="presOf" srcId="{A8173AC5-747C-4629-AFDD-A87911240C17}" destId="{AB46F437-0746-4546-925E-0EB7C7D5DEEE}" srcOrd="0" destOrd="0" presId="urn:microsoft.com/office/officeart/2005/8/layout/default"/>
    <dgm:cxn modelId="{1CD63898-9E40-42A9-A39B-B425E686028D}" type="presOf" srcId="{816B225A-6D9C-45A5-A08D-C6272DC2B9BE}" destId="{FB970023-0AD8-4257-9D69-0D38BBE98C0B}" srcOrd="0" destOrd="0" presId="urn:microsoft.com/office/officeart/2005/8/layout/default"/>
    <dgm:cxn modelId="{5FA4F377-B2A4-4BCD-9739-89E438FAF76B}" type="presOf" srcId="{032D3BBA-FECA-4A09-86B8-D22A26B2D692}" destId="{DE94FCB2-DC8D-4E9C-99AC-1B4A02F51ED1}" srcOrd="0" destOrd="0" presId="urn:microsoft.com/office/officeart/2005/8/layout/default"/>
    <dgm:cxn modelId="{F3940914-A771-40B6-9867-905212C4EBAF}" type="presOf" srcId="{7B17B44F-FC52-4305-B7B4-359C8BB0CC78}" destId="{9E71994E-CAF8-46B6-9D24-24B986C042F2}" srcOrd="0" destOrd="0" presId="urn:microsoft.com/office/officeart/2005/8/layout/default"/>
    <dgm:cxn modelId="{2A72EA7A-AB8A-4AD1-8E69-5ADC2A553FCD}"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35F20E92-14FF-4C21-8D38-30541BF5B74A}" type="presParOf" srcId="{FB970023-0AD8-4257-9D69-0D38BBE98C0B}" destId="{FFE1DB0B-A649-43C1-B7D2-CEF3FA2CA620}" srcOrd="0" destOrd="0" presId="urn:microsoft.com/office/officeart/2005/8/layout/default"/>
    <dgm:cxn modelId="{6957E6C6-EF2A-4C08-8EC4-E2B7F603D898}" type="presParOf" srcId="{FB970023-0AD8-4257-9D69-0D38BBE98C0B}" destId="{2801E637-8C93-40BB-8D47-B379444342CD}" srcOrd="1" destOrd="0" presId="urn:microsoft.com/office/officeart/2005/8/layout/default"/>
    <dgm:cxn modelId="{B6279D32-0CBB-4DA6-A3D8-9EEAC34F8F9B}" type="presParOf" srcId="{FB970023-0AD8-4257-9D69-0D38BBE98C0B}" destId="{DE94FCB2-DC8D-4E9C-99AC-1B4A02F51ED1}" srcOrd="2" destOrd="0" presId="urn:microsoft.com/office/officeart/2005/8/layout/default"/>
    <dgm:cxn modelId="{4E97700C-3D7F-4A60-BB10-C71E936B5CC0}" type="presParOf" srcId="{FB970023-0AD8-4257-9D69-0D38BBE98C0B}" destId="{B79BEC52-4A3C-4665-948E-5AB634E4DDD1}" srcOrd="3" destOrd="0" presId="urn:microsoft.com/office/officeart/2005/8/layout/default"/>
    <dgm:cxn modelId="{13FB4609-697C-4817-BA9E-5F09836F0371}" type="presParOf" srcId="{FB970023-0AD8-4257-9D69-0D38BBE98C0B}" destId="{9E71994E-CAF8-46B6-9D24-24B986C042F2}" srcOrd="4" destOrd="0" presId="urn:microsoft.com/office/officeart/2005/8/layout/default"/>
    <dgm:cxn modelId="{6AA4D130-89E1-4BD8-896A-49E9BD00DC72}" type="presParOf" srcId="{FB970023-0AD8-4257-9D69-0D38BBE98C0B}" destId="{738F86CF-128D-470E-936B-6A3F88B3548B}" srcOrd="5" destOrd="0" presId="urn:microsoft.com/office/officeart/2005/8/layout/default"/>
    <dgm:cxn modelId="{D0C9FD2D-6F53-4DA8-B0CF-0D577A6B6019}" type="presParOf" srcId="{FB970023-0AD8-4257-9D69-0D38BBE98C0B}" destId="{AB46F437-0746-4546-925E-0EB7C7D5DEEE}" srcOrd="6" destOrd="0" presId="urn:microsoft.com/office/officeart/2005/8/layout/default"/>
    <dgm:cxn modelId="{FD299F0E-945C-441B-916C-17B1F63F83B8}" type="presParOf" srcId="{FB970023-0AD8-4257-9D69-0D38BBE98C0B}" destId="{DFB5A0A0-5AAF-4E7A-96E3-6AAED3E2A4DE}" srcOrd="7" destOrd="0" presId="urn:microsoft.com/office/officeart/2005/8/layout/default"/>
    <dgm:cxn modelId="{435182C9-2781-48FC-9692-D04B11B18EFC}" type="presParOf" srcId="{FB970023-0AD8-4257-9D69-0D38BBE98C0B}" destId="{EF93FE5D-CECB-421C-A5E7-C8A146A6D18C}" srcOrd="8" destOrd="0" presId="urn:microsoft.com/office/officeart/2005/8/layout/default"/>
    <dgm:cxn modelId="{CB02ACC3-72D1-413D-843B-72FF4BECE58A}" type="presParOf" srcId="{FB970023-0AD8-4257-9D69-0D38BBE98C0B}" destId="{69C1F5B3-E374-4A16-AD71-1F7CD42FE451}" srcOrd="9" destOrd="0" presId="urn:microsoft.com/office/officeart/2005/8/layout/default"/>
    <dgm:cxn modelId="{59438081-DA12-434A-837F-C278FDCB886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68D8159C-7C8F-4F98-810C-CD61D3389805}" type="presOf" srcId="{62B35D10-1538-4D55-950A-2A2BA79ABB01}" destId="{4872DE25-18B2-4051-AC2E-50E8F9E547B9}" srcOrd="0" destOrd="0" presId="urn:microsoft.com/office/officeart/2005/8/layout/default"/>
    <dgm:cxn modelId="{F676C989-7238-4E63-BD49-D0DDFA60F050}" type="presOf" srcId="{7B17B44F-FC52-4305-B7B4-359C8BB0CC78}" destId="{9E71994E-CAF8-46B6-9D24-24B986C042F2}"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BD1CBF28-A753-4C20-AC5E-B3D1DE5D3BDC}" type="presOf" srcId="{032D3BBA-FECA-4A09-86B8-D22A26B2D692}" destId="{DE94FCB2-DC8D-4E9C-99AC-1B4A02F51ED1}"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9BC425D1-433D-49A5-A763-5EEBF76530F9}" type="presOf" srcId="{816B225A-6D9C-45A5-A08D-C6272DC2B9BE}" destId="{FB970023-0AD8-4257-9D69-0D38BBE98C0B}" srcOrd="0" destOrd="0" presId="urn:microsoft.com/office/officeart/2005/8/layout/default"/>
    <dgm:cxn modelId="{3262C137-1386-4845-9033-D4B8EBF97AF2}" type="presOf" srcId="{A8173AC5-747C-4629-AFDD-A87911240C17}" destId="{AB46F437-0746-4546-925E-0EB7C7D5DEEE}" srcOrd="0" destOrd="0" presId="urn:microsoft.com/office/officeart/2005/8/layout/default"/>
    <dgm:cxn modelId="{72D0DD9C-5742-49D3-AD9C-66A0788A5A00}" type="presOf" srcId="{40401B07-2BC1-43D1-990D-EA08A2E96199}" destId="{FFE1DB0B-A649-43C1-B7D2-CEF3FA2CA620}" srcOrd="0" destOrd="0" presId="urn:microsoft.com/office/officeart/2005/8/layout/default"/>
    <dgm:cxn modelId="{70198B66-7DE4-4E31-9220-181A4FF89780}" type="presOf" srcId="{719CC07F-E7E8-4D5D-812D-B4FE5927E5EE}" destId="{EF93FE5D-CECB-421C-A5E7-C8A146A6D18C}"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5C3E266E-1659-4C35-84C8-CA35C02FFF55}" type="presParOf" srcId="{FB970023-0AD8-4257-9D69-0D38BBE98C0B}" destId="{FFE1DB0B-A649-43C1-B7D2-CEF3FA2CA620}" srcOrd="0" destOrd="0" presId="urn:microsoft.com/office/officeart/2005/8/layout/default"/>
    <dgm:cxn modelId="{8D916FC4-4C15-4E46-A929-FB89A282A4E0}" type="presParOf" srcId="{FB970023-0AD8-4257-9D69-0D38BBE98C0B}" destId="{2801E637-8C93-40BB-8D47-B379444342CD}" srcOrd="1" destOrd="0" presId="urn:microsoft.com/office/officeart/2005/8/layout/default"/>
    <dgm:cxn modelId="{F7F0411F-4CCD-448E-A16E-2AF39EE6C1C3}" type="presParOf" srcId="{FB970023-0AD8-4257-9D69-0D38BBE98C0B}" destId="{DE94FCB2-DC8D-4E9C-99AC-1B4A02F51ED1}" srcOrd="2" destOrd="0" presId="urn:microsoft.com/office/officeart/2005/8/layout/default"/>
    <dgm:cxn modelId="{33EDC62B-884B-4B46-BB6E-642FE028FB0B}" type="presParOf" srcId="{FB970023-0AD8-4257-9D69-0D38BBE98C0B}" destId="{B79BEC52-4A3C-4665-948E-5AB634E4DDD1}" srcOrd="3" destOrd="0" presId="urn:microsoft.com/office/officeart/2005/8/layout/default"/>
    <dgm:cxn modelId="{1D465560-62DC-459F-8281-3475357C63A9}" type="presParOf" srcId="{FB970023-0AD8-4257-9D69-0D38BBE98C0B}" destId="{9E71994E-CAF8-46B6-9D24-24B986C042F2}" srcOrd="4" destOrd="0" presId="urn:microsoft.com/office/officeart/2005/8/layout/default"/>
    <dgm:cxn modelId="{D83BC911-FC38-4DA6-9661-A47042A02811}" type="presParOf" srcId="{FB970023-0AD8-4257-9D69-0D38BBE98C0B}" destId="{738F86CF-128D-470E-936B-6A3F88B3548B}" srcOrd="5" destOrd="0" presId="urn:microsoft.com/office/officeart/2005/8/layout/default"/>
    <dgm:cxn modelId="{26687041-01DD-43B9-9B46-FA645A6EE60E}" type="presParOf" srcId="{FB970023-0AD8-4257-9D69-0D38BBE98C0B}" destId="{AB46F437-0746-4546-925E-0EB7C7D5DEEE}" srcOrd="6" destOrd="0" presId="urn:microsoft.com/office/officeart/2005/8/layout/default"/>
    <dgm:cxn modelId="{0C88B21C-8006-4B0D-A87A-D2CD6CA1982D}" type="presParOf" srcId="{FB970023-0AD8-4257-9D69-0D38BBE98C0B}" destId="{DFB5A0A0-5AAF-4E7A-96E3-6AAED3E2A4DE}" srcOrd="7" destOrd="0" presId="urn:microsoft.com/office/officeart/2005/8/layout/default"/>
    <dgm:cxn modelId="{CD823AA7-4297-4C74-B056-FCFE6C58CFDF}" type="presParOf" srcId="{FB970023-0AD8-4257-9D69-0D38BBE98C0B}" destId="{EF93FE5D-CECB-421C-A5E7-C8A146A6D18C}" srcOrd="8" destOrd="0" presId="urn:microsoft.com/office/officeart/2005/8/layout/default"/>
    <dgm:cxn modelId="{30F0B2E1-D381-4930-814C-2C58227B484C}" type="presParOf" srcId="{FB970023-0AD8-4257-9D69-0D38BBE98C0B}" destId="{69C1F5B3-E374-4A16-AD71-1F7CD42FE451}" srcOrd="9" destOrd="0" presId="urn:microsoft.com/office/officeart/2005/8/layout/default"/>
    <dgm:cxn modelId="{1D2E68E7-FC30-41A0-A67F-8C08555D2553}"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DBDB1E92-090F-4C32-8818-D5DD4137A05A}" type="presOf" srcId="{40401B07-2BC1-43D1-990D-EA08A2E96199}" destId="{FFE1DB0B-A649-43C1-B7D2-CEF3FA2CA620}"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38B90605-1948-4740-A960-10CF363165DE}" type="presOf" srcId="{A8173AC5-747C-4629-AFDD-A87911240C17}" destId="{AB46F437-0746-4546-925E-0EB7C7D5DEEE}"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4F13C0D5-1C39-4766-8D2E-846FC260D516}" type="presOf" srcId="{032D3BBA-FECA-4A09-86B8-D22A26B2D692}" destId="{DE94FCB2-DC8D-4E9C-99AC-1B4A02F51ED1}"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D2CACBC-061D-45F9-AAB6-20888A3A267C}" type="presOf" srcId="{719CC07F-E7E8-4D5D-812D-B4FE5927E5EE}" destId="{EF93FE5D-CECB-421C-A5E7-C8A146A6D18C}" srcOrd="0" destOrd="0" presId="urn:microsoft.com/office/officeart/2005/8/layout/default"/>
    <dgm:cxn modelId="{FB17BCC7-BE38-4D99-AE79-127B1DE28ACE}"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6DF83D2E-580B-4DD1-BFD0-B088923AC1D8}" type="presOf" srcId="{7B17B44F-FC52-4305-B7B4-359C8BB0CC78}" destId="{9E71994E-CAF8-46B6-9D24-24B986C042F2}" srcOrd="0" destOrd="0" presId="urn:microsoft.com/office/officeart/2005/8/layout/default"/>
    <dgm:cxn modelId="{C238EC68-450D-4243-B878-0A01F93D7F3E}" type="presOf" srcId="{816B225A-6D9C-45A5-A08D-C6272DC2B9BE}" destId="{FB970023-0AD8-4257-9D69-0D38BBE98C0B}" srcOrd="0" destOrd="0" presId="urn:microsoft.com/office/officeart/2005/8/layout/default"/>
    <dgm:cxn modelId="{FA8479C1-C7C5-43B9-A52B-09CFD1FE3156}" type="presParOf" srcId="{FB970023-0AD8-4257-9D69-0D38BBE98C0B}" destId="{FFE1DB0B-A649-43C1-B7D2-CEF3FA2CA620}" srcOrd="0" destOrd="0" presId="urn:microsoft.com/office/officeart/2005/8/layout/default"/>
    <dgm:cxn modelId="{EBEA76AA-2D99-498E-B29E-888628525311}" type="presParOf" srcId="{FB970023-0AD8-4257-9D69-0D38BBE98C0B}" destId="{2801E637-8C93-40BB-8D47-B379444342CD}" srcOrd="1" destOrd="0" presId="urn:microsoft.com/office/officeart/2005/8/layout/default"/>
    <dgm:cxn modelId="{28975447-82DC-4883-A79B-0B1595EF1E20}" type="presParOf" srcId="{FB970023-0AD8-4257-9D69-0D38BBE98C0B}" destId="{DE94FCB2-DC8D-4E9C-99AC-1B4A02F51ED1}" srcOrd="2" destOrd="0" presId="urn:microsoft.com/office/officeart/2005/8/layout/default"/>
    <dgm:cxn modelId="{DD1AF0EC-4946-4A1E-872D-C9B40D5E928D}" type="presParOf" srcId="{FB970023-0AD8-4257-9D69-0D38BBE98C0B}" destId="{B79BEC52-4A3C-4665-948E-5AB634E4DDD1}" srcOrd="3" destOrd="0" presId="urn:microsoft.com/office/officeart/2005/8/layout/default"/>
    <dgm:cxn modelId="{76E41877-0609-4292-84C3-8978BC8D56E8}" type="presParOf" srcId="{FB970023-0AD8-4257-9D69-0D38BBE98C0B}" destId="{9E71994E-CAF8-46B6-9D24-24B986C042F2}" srcOrd="4" destOrd="0" presId="urn:microsoft.com/office/officeart/2005/8/layout/default"/>
    <dgm:cxn modelId="{AD69D9C2-436B-452D-B07D-0331F6C0FCF0}" type="presParOf" srcId="{FB970023-0AD8-4257-9D69-0D38BBE98C0B}" destId="{738F86CF-128D-470E-936B-6A3F88B3548B}" srcOrd="5" destOrd="0" presId="urn:microsoft.com/office/officeart/2005/8/layout/default"/>
    <dgm:cxn modelId="{708BA945-DF19-47DF-9003-0D897CDCDA08}" type="presParOf" srcId="{FB970023-0AD8-4257-9D69-0D38BBE98C0B}" destId="{AB46F437-0746-4546-925E-0EB7C7D5DEEE}" srcOrd="6" destOrd="0" presId="urn:microsoft.com/office/officeart/2005/8/layout/default"/>
    <dgm:cxn modelId="{BCC29726-B1BC-497A-AD29-42630C7A12E0}" type="presParOf" srcId="{FB970023-0AD8-4257-9D69-0D38BBE98C0B}" destId="{DFB5A0A0-5AAF-4E7A-96E3-6AAED3E2A4DE}" srcOrd="7" destOrd="0" presId="urn:microsoft.com/office/officeart/2005/8/layout/default"/>
    <dgm:cxn modelId="{F5BE27F5-CD63-4B02-9A02-F4F2D4520F36}" type="presParOf" srcId="{FB970023-0AD8-4257-9D69-0D38BBE98C0B}" destId="{EF93FE5D-CECB-421C-A5E7-C8A146A6D18C}" srcOrd="8" destOrd="0" presId="urn:microsoft.com/office/officeart/2005/8/layout/default"/>
    <dgm:cxn modelId="{0BE0262B-6040-48C7-986B-7D7342696FE5}" type="presParOf" srcId="{FB970023-0AD8-4257-9D69-0D38BBE98C0B}" destId="{69C1F5B3-E374-4A16-AD71-1F7CD42FE451}" srcOrd="9" destOrd="0" presId="urn:microsoft.com/office/officeart/2005/8/layout/default"/>
    <dgm:cxn modelId="{DF15399C-812A-4C72-BFBA-861C8331BE6C}"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6F7355C7-CEBB-417C-A438-8FABBD878465}"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694B30BF-40A6-4923-B850-73133B3AAB0C}"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59B97F6F-B982-4095-8A99-C052F57AE4E2}" type="presOf" srcId="{719CC07F-E7E8-4D5D-812D-B4FE5927E5EE}" destId="{EF93FE5D-CECB-421C-A5E7-C8A146A6D18C}" srcOrd="0" destOrd="0" presId="urn:microsoft.com/office/officeart/2005/8/layout/default"/>
    <dgm:cxn modelId="{4893D88B-B8EF-47F6-8146-7AE9D6189187}" type="presOf" srcId="{7B17B44F-FC52-4305-B7B4-359C8BB0CC78}" destId="{9E71994E-CAF8-46B6-9D24-24B986C042F2}" srcOrd="0" destOrd="0" presId="urn:microsoft.com/office/officeart/2005/8/layout/default"/>
    <dgm:cxn modelId="{34359AC1-EE71-4AA5-AF20-AE4ECEAD1069}" type="presOf" srcId="{40401B07-2BC1-43D1-990D-EA08A2E96199}" destId="{FFE1DB0B-A649-43C1-B7D2-CEF3FA2CA620}" srcOrd="0" destOrd="0" presId="urn:microsoft.com/office/officeart/2005/8/layout/default"/>
    <dgm:cxn modelId="{3794A660-5ECA-4935-B92E-1975E33D4434}"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FB7AF34F-3492-4233-AEB6-B818F6FFCDF1}" type="presOf" srcId="{62B35D10-1538-4D55-950A-2A2BA79ABB01}" destId="{4872DE25-18B2-4051-AC2E-50E8F9E547B9}"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A8CF1EBA-D41D-4B83-86DA-2DB7512B9590}" type="presParOf" srcId="{FB970023-0AD8-4257-9D69-0D38BBE98C0B}" destId="{FFE1DB0B-A649-43C1-B7D2-CEF3FA2CA620}" srcOrd="0" destOrd="0" presId="urn:microsoft.com/office/officeart/2005/8/layout/default"/>
    <dgm:cxn modelId="{5B9232E0-FF33-41C3-8909-9F5D0AFD75E8}" type="presParOf" srcId="{FB970023-0AD8-4257-9D69-0D38BBE98C0B}" destId="{2801E637-8C93-40BB-8D47-B379444342CD}" srcOrd="1" destOrd="0" presId="urn:microsoft.com/office/officeart/2005/8/layout/default"/>
    <dgm:cxn modelId="{45DEB479-3938-440B-9241-0473A207BA4C}" type="presParOf" srcId="{FB970023-0AD8-4257-9D69-0D38BBE98C0B}" destId="{DE94FCB2-DC8D-4E9C-99AC-1B4A02F51ED1}" srcOrd="2" destOrd="0" presId="urn:microsoft.com/office/officeart/2005/8/layout/default"/>
    <dgm:cxn modelId="{071C4A00-6946-4D6C-B2BA-DC58C7BBD943}" type="presParOf" srcId="{FB970023-0AD8-4257-9D69-0D38BBE98C0B}" destId="{B79BEC52-4A3C-4665-948E-5AB634E4DDD1}" srcOrd="3" destOrd="0" presId="urn:microsoft.com/office/officeart/2005/8/layout/default"/>
    <dgm:cxn modelId="{12F048E9-85F3-45D2-BFB3-0F2F0AB550AC}" type="presParOf" srcId="{FB970023-0AD8-4257-9D69-0D38BBE98C0B}" destId="{9E71994E-CAF8-46B6-9D24-24B986C042F2}" srcOrd="4" destOrd="0" presId="urn:microsoft.com/office/officeart/2005/8/layout/default"/>
    <dgm:cxn modelId="{9A03812B-7AFC-4873-830A-345F855EDD8A}" type="presParOf" srcId="{FB970023-0AD8-4257-9D69-0D38BBE98C0B}" destId="{738F86CF-128D-470E-936B-6A3F88B3548B}" srcOrd="5" destOrd="0" presId="urn:microsoft.com/office/officeart/2005/8/layout/default"/>
    <dgm:cxn modelId="{3FB37309-CB07-4303-9C7E-415F4C5C143B}" type="presParOf" srcId="{FB970023-0AD8-4257-9D69-0D38BBE98C0B}" destId="{AB46F437-0746-4546-925E-0EB7C7D5DEEE}" srcOrd="6" destOrd="0" presId="urn:microsoft.com/office/officeart/2005/8/layout/default"/>
    <dgm:cxn modelId="{607E506A-A3A8-4CB4-9AE9-8911E9C7B07D}" type="presParOf" srcId="{FB970023-0AD8-4257-9D69-0D38BBE98C0B}" destId="{DFB5A0A0-5AAF-4E7A-96E3-6AAED3E2A4DE}" srcOrd="7" destOrd="0" presId="urn:microsoft.com/office/officeart/2005/8/layout/default"/>
    <dgm:cxn modelId="{39D63690-83A8-43A8-8D77-EF3C7A12B663}" type="presParOf" srcId="{FB970023-0AD8-4257-9D69-0D38BBE98C0B}" destId="{EF93FE5D-CECB-421C-A5E7-C8A146A6D18C}" srcOrd="8" destOrd="0" presId="urn:microsoft.com/office/officeart/2005/8/layout/default"/>
    <dgm:cxn modelId="{384EE5F7-D3FD-4851-A835-0FFC8ED8DD76}" type="presParOf" srcId="{FB970023-0AD8-4257-9D69-0D38BBE98C0B}" destId="{69C1F5B3-E374-4A16-AD71-1F7CD42FE451}" srcOrd="9" destOrd="0" presId="urn:microsoft.com/office/officeart/2005/8/layout/default"/>
    <dgm:cxn modelId="{96C5F34E-667D-4E03-9E82-F88F8F26FB7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8D5A8420-6511-43E1-8399-A1797EBD6B80}" type="presOf" srcId="{7B17B44F-FC52-4305-B7B4-359C8BB0CC78}" destId="{9E71994E-CAF8-46B6-9D24-24B986C042F2}" srcOrd="0" destOrd="0" presId="urn:microsoft.com/office/officeart/2005/8/layout/default"/>
    <dgm:cxn modelId="{6744225B-CB83-4009-8389-16F7EB21E08E}" type="presOf" srcId="{62B35D10-1538-4D55-950A-2A2BA79ABB01}" destId="{4872DE25-18B2-4051-AC2E-50E8F9E547B9}"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CA652168-D9D0-493A-9B21-0F6C26DBDD41}" type="presOf" srcId="{816B225A-6D9C-45A5-A08D-C6272DC2B9BE}" destId="{FB970023-0AD8-4257-9D69-0D38BBE98C0B}" srcOrd="0" destOrd="0" presId="urn:microsoft.com/office/officeart/2005/8/layout/default"/>
    <dgm:cxn modelId="{DF7858E6-DD13-4F74-94CF-9C22C0E93925}"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8A68FBF9-B42C-40F3-B9AA-AEE1CD26D465}"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050851E5-7985-4624-BFA0-E63890E07C3D}" srcId="{816B225A-6D9C-45A5-A08D-C6272DC2B9BE}" destId="{62B35D10-1538-4D55-950A-2A2BA79ABB01}" srcOrd="5" destOrd="0" parTransId="{3B7949E4-2C6C-4147-8E77-B67B75755B1D}" sibTransId="{14D47D6F-6546-446B-AE47-30FEAA7CBE24}"/>
    <dgm:cxn modelId="{F2D45D43-AD38-4F0D-9361-A17E258767D0}" type="presOf" srcId="{40401B07-2BC1-43D1-990D-EA08A2E96199}" destId="{FFE1DB0B-A649-43C1-B7D2-CEF3FA2CA620}" srcOrd="0" destOrd="0" presId="urn:microsoft.com/office/officeart/2005/8/layout/default"/>
    <dgm:cxn modelId="{7DBE1FAD-CC04-455A-B8D4-754D7BF207F7}" type="presOf" srcId="{032D3BBA-FECA-4A09-86B8-D22A26B2D692}" destId="{DE94FCB2-DC8D-4E9C-99AC-1B4A02F51ED1}" srcOrd="0" destOrd="0" presId="urn:microsoft.com/office/officeart/2005/8/layout/default"/>
    <dgm:cxn modelId="{B5861532-41D3-493A-B2E5-FB8EEA9433EB}" type="presParOf" srcId="{FB970023-0AD8-4257-9D69-0D38BBE98C0B}" destId="{FFE1DB0B-A649-43C1-B7D2-CEF3FA2CA620}" srcOrd="0" destOrd="0" presId="urn:microsoft.com/office/officeart/2005/8/layout/default"/>
    <dgm:cxn modelId="{8BF5EE5D-8933-4F91-9339-687B5D1A4FA5}" type="presParOf" srcId="{FB970023-0AD8-4257-9D69-0D38BBE98C0B}" destId="{2801E637-8C93-40BB-8D47-B379444342CD}" srcOrd="1" destOrd="0" presId="urn:microsoft.com/office/officeart/2005/8/layout/default"/>
    <dgm:cxn modelId="{64EE23F7-BC26-4CC4-8AE1-2D990FA89507}" type="presParOf" srcId="{FB970023-0AD8-4257-9D69-0D38BBE98C0B}" destId="{DE94FCB2-DC8D-4E9C-99AC-1B4A02F51ED1}" srcOrd="2" destOrd="0" presId="urn:microsoft.com/office/officeart/2005/8/layout/default"/>
    <dgm:cxn modelId="{809447FB-4435-4D49-95D8-1B172067FDB1}" type="presParOf" srcId="{FB970023-0AD8-4257-9D69-0D38BBE98C0B}" destId="{B79BEC52-4A3C-4665-948E-5AB634E4DDD1}" srcOrd="3" destOrd="0" presId="urn:microsoft.com/office/officeart/2005/8/layout/default"/>
    <dgm:cxn modelId="{55F36E07-8EA0-46BC-A889-DA8601EAC546}" type="presParOf" srcId="{FB970023-0AD8-4257-9D69-0D38BBE98C0B}" destId="{9E71994E-CAF8-46B6-9D24-24B986C042F2}" srcOrd="4" destOrd="0" presId="urn:microsoft.com/office/officeart/2005/8/layout/default"/>
    <dgm:cxn modelId="{100F80D8-2B6B-49D4-B31B-48C9E4655B10}" type="presParOf" srcId="{FB970023-0AD8-4257-9D69-0D38BBE98C0B}" destId="{738F86CF-128D-470E-936B-6A3F88B3548B}" srcOrd="5" destOrd="0" presId="urn:microsoft.com/office/officeart/2005/8/layout/default"/>
    <dgm:cxn modelId="{F95AE1E1-B0F8-41FF-A3A3-64A50823266A}" type="presParOf" srcId="{FB970023-0AD8-4257-9D69-0D38BBE98C0B}" destId="{AB46F437-0746-4546-925E-0EB7C7D5DEEE}" srcOrd="6" destOrd="0" presId="urn:microsoft.com/office/officeart/2005/8/layout/default"/>
    <dgm:cxn modelId="{5BBCE7BB-6775-461C-BF95-E8CA6E0DF7CF}" type="presParOf" srcId="{FB970023-0AD8-4257-9D69-0D38BBE98C0B}" destId="{DFB5A0A0-5AAF-4E7A-96E3-6AAED3E2A4DE}" srcOrd="7" destOrd="0" presId="urn:microsoft.com/office/officeart/2005/8/layout/default"/>
    <dgm:cxn modelId="{B26F724C-7622-46D2-A017-427435DDFC93}" type="presParOf" srcId="{FB970023-0AD8-4257-9D69-0D38BBE98C0B}" destId="{EF93FE5D-CECB-421C-A5E7-C8A146A6D18C}" srcOrd="8" destOrd="0" presId="urn:microsoft.com/office/officeart/2005/8/layout/default"/>
    <dgm:cxn modelId="{7A75F9D4-4673-49CC-B826-DAED8C4A7358}" type="presParOf" srcId="{FB970023-0AD8-4257-9D69-0D38BBE98C0B}" destId="{69C1F5B3-E374-4A16-AD71-1F7CD42FE451}" srcOrd="9" destOrd="0" presId="urn:microsoft.com/office/officeart/2005/8/layout/default"/>
    <dgm:cxn modelId="{5B20252B-5402-4B40-8721-FB5499826052}"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D2ACAD98-0F93-49CE-B666-7747E99C6D8C}" type="presOf" srcId="{40401B07-2BC1-43D1-990D-EA08A2E96199}" destId="{FFE1DB0B-A649-43C1-B7D2-CEF3FA2CA620}"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6FA77E48-CBE0-415D-A6F6-EA1B24AB8AF5}" type="presOf" srcId="{719CC07F-E7E8-4D5D-812D-B4FE5927E5EE}" destId="{EF93FE5D-CECB-421C-A5E7-C8A146A6D18C}" srcOrd="0" destOrd="0" presId="urn:microsoft.com/office/officeart/2005/8/layout/default"/>
    <dgm:cxn modelId="{053EA22E-F1C7-4676-9BEE-7C434E642B65}" type="presOf" srcId="{7B17B44F-FC52-4305-B7B4-359C8BB0CC78}" destId="{9E71994E-CAF8-46B6-9D24-24B986C042F2}" srcOrd="0" destOrd="0" presId="urn:microsoft.com/office/officeart/2005/8/layout/default"/>
    <dgm:cxn modelId="{A9F16078-6159-4536-B705-38F18CF0E06E}" type="presOf" srcId="{62B35D10-1538-4D55-950A-2A2BA79ABB01}" destId="{4872DE25-18B2-4051-AC2E-50E8F9E547B9}" srcOrd="0" destOrd="0" presId="urn:microsoft.com/office/officeart/2005/8/layout/default"/>
    <dgm:cxn modelId="{584EDBD0-7294-4397-ABAB-56A95F44E235}" type="presOf" srcId="{A8173AC5-747C-4629-AFDD-A87911240C17}" destId="{AB46F437-0746-4546-925E-0EB7C7D5DEEE}"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2CD06B25-8718-491E-A089-B807EB81AACA}" type="presOf" srcId="{032D3BBA-FECA-4A09-86B8-D22A26B2D692}" destId="{DE94FCB2-DC8D-4E9C-99AC-1B4A02F51ED1}"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1615AC7D-C44E-49A9-B782-2FB02286BE00}" type="presOf" srcId="{816B225A-6D9C-45A5-A08D-C6272DC2B9BE}" destId="{FB970023-0AD8-4257-9D69-0D38BBE98C0B}" srcOrd="0" destOrd="0" presId="urn:microsoft.com/office/officeart/2005/8/layout/default"/>
    <dgm:cxn modelId="{DFF51F8D-F6B7-49C9-A5D2-1F418340022A}" type="presParOf" srcId="{FB970023-0AD8-4257-9D69-0D38BBE98C0B}" destId="{FFE1DB0B-A649-43C1-B7D2-CEF3FA2CA620}" srcOrd="0" destOrd="0" presId="urn:microsoft.com/office/officeart/2005/8/layout/default"/>
    <dgm:cxn modelId="{3DC0D92D-89C5-48AA-B4BB-A9192B6860E0}" type="presParOf" srcId="{FB970023-0AD8-4257-9D69-0D38BBE98C0B}" destId="{2801E637-8C93-40BB-8D47-B379444342CD}" srcOrd="1" destOrd="0" presId="urn:microsoft.com/office/officeart/2005/8/layout/default"/>
    <dgm:cxn modelId="{0A606DBA-8E21-450C-85DC-DBDA166924ED}" type="presParOf" srcId="{FB970023-0AD8-4257-9D69-0D38BBE98C0B}" destId="{DE94FCB2-DC8D-4E9C-99AC-1B4A02F51ED1}" srcOrd="2" destOrd="0" presId="urn:microsoft.com/office/officeart/2005/8/layout/default"/>
    <dgm:cxn modelId="{755D7DF2-15FA-4FC9-B63C-0FD0C6C6132C}" type="presParOf" srcId="{FB970023-0AD8-4257-9D69-0D38BBE98C0B}" destId="{B79BEC52-4A3C-4665-948E-5AB634E4DDD1}" srcOrd="3" destOrd="0" presId="urn:microsoft.com/office/officeart/2005/8/layout/default"/>
    <dgm:cxn modelId="{A9447181-677D-40D1-BEC2-BAD97D8996A9}" type="presParOf" srcId="{FB970023-0AD8-4257-9D69-0D38BBE98C0B}" destId="{9E71994E-CAF8-46B6-9D24-24B986C042F2}" srcOrd="4" destOrd="0" presId="urn:microsoft.com/office/officeart/2005/8/layout/default"/>
    <dgm:cxn modelId="{AE8AFF36-D82C-4688-9B10-12DB69ADB187}" type="presParOf" srcId="{FB970023-0AD8-4257-9D69-0D38BBE98C0B}" destId="{738F86CF-128D-470E-936B-6A3F88B3548B}" srcOrd="5" destOrd="0" presId="urn:microsoft.com/office/officeart/2005/8/layout/default"/>
    <dgm:cxn modelId="{3200959C-67D7-419A-815A-0C230BD2814F}" type="presParOf" srcId="{FB970023-0AD8-4257-9D69-0D38BBE98C0B}" destId="{AB46F437-0746-4546-925E-0EB7C7D5DEEE}" srcOrd="6" destOrd="0" presId="urn:microsoft.com/office/officeart/2005/8/layout/default"/>
    <dgm:cxn modelId="{5898A63A-02D5-47FB-B888-EA64478E1065}" type="presParOf" srcId="{FB970023-0AD8-4257-9D69-0D38BBE98C0B}" destId="{DFB5A0A0-5AAF-4E7A-96E3-6AAED3E2A4DE}" srcOrd="7" destOrd="0" presId="urn:microsoft.com/office/officeart/2005/8/layout/default"/>
    <dgm:cxn modelId="{F4717C38-B25D-403B-B3CA-DF87D8A03728}" type="presParOf" srcId="{FB970023-0AD8-4257-9D69-0D38BBE98C0B}" destId="{EF93FE5D-CECB-421C-A5E7-C8A146A6D18C}" srcOrd="8" destOrd="0" presId="urn:microsoft.com/office/officeart/2005/8/layout/default"/>
    <dgm:cxn modelId="{49E7CFDD-95EC-41BC-882B-2D6049F13EED}" type="presParOf" srcId="{FB970023-0AD8-4257-9D69-0D38BBE98C0B}" destId="{69C1F5B3-E374-4A16-AD71-1F7CD42FE451}" srcOrd="9" destOrd="0" presId="urn:microsoft.com/office/officeart/2005/8/layout/default"/>
    <dgm:cxn modelId="{5652619B-C2DB-42B5-9331-411C699EA49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78054140-0588-40C6-BF9C-F3EEC96F04E9}"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8853BD65-3968-49DB-9E01-89A51678BA90}" type="presOf" srcId="{7B17B44F-FC52-4305-B7B4-359C8BB0CC78}" destId="{9E71994E-CAF8-46B6-9D24-24B986C042F2}" srcOrd="0" destOrd="0" presId="urn:microsoft.com/office/officeart/2005/8/layout/default"/>
    <dgm:cxn modelId="{3A7A25DB-144E-472F-9D1A-445910C82D73}" type="presOf" srcId="{719CC07F-E7E8-4D5D-812D-B4FE5927E5EE}" destId="{EF93FE5D-CECB-421C-A5E7-C8A146A6D18C}" srcOrd="0" destOrd="0" presId="urn:microsoft.com/office/officeart/2005/8/layout/default"/>
    <dgm:cxn modelId="{3597B02D-70C1-46CA-9366-D27C03FC8E77}" type="presOf" srcId="{40401B07-2BC1-43D1-990D-EA08A2E96199}" destId="{FFE1DB0B-A649-43C1-B7D2-CEF3FA2CA620}"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F2850D0E-8B66-4BC9-B762-622F9C681922}" type="presOf" srcId="{032D3BBA-FECA-4A09-86B8-D22A26B2D692}" destId="{DE94FCB2-DC8D-4E9C-99AC-1B4A02F51ED1}"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0589C522-6988-4923-B52B-15954F11D58F}" type="presOf" srcId="{816B225A-6D9C-45A5-A08D-C6272DC2B9BE}" destId="{FB970023-0AD8-4257-9D69-0D38BBE98C0B}" srcOrd="0" destOrd="0" presId="urn:microsoft.com/office/officeart/2005/8/layout/default"/>
    <dgm:cxn modelId="{3C51BEB3-0A98-4AE1-A48C-C355CD1968F3}"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7E4C10D1-6860-48D4-8B9F-63135BB2EFBD}" type="presParOf" srcId="{FB970023-0AD8-4257-9D69-0D38BBE98C0B}" destId="{FFE1DB0B-A649-43C1-B7D2-CEF3FA2CA620}" srcOrd="0" destOrd="0" presId="urn:microsoft.com/office/officeart/2005/8/layout/default"/>
    <dgm:cxn modelId="{54B9F347-CFE5-4E80-B865-71D4E028188B}" type="presParOf" srcId="{FB970023-0AD8-4257-9D69-0D38BBE98C0B}" destId="{2801E637-8C93-40BB-8D47-B379444342CD}" srcOrd="1" destOrd="0" presId="urn:microsoft.com/office/officeart/2005/8/layout/default"/>
    <dgm:cxn modelId="{6E2C445C-B624-47A5-8DE0-E454C22138D9}" type="presParOf" srcId="{FB970023-0AD8-4257-9D69-0D38BBE98C0B}" destId="{DE94FCB2-DC8D-4E9C-99AC-1B4A02F51ED1}" srcOrd="2" destOrd="0" presId="urn:microsoft.com/office/officeart/2005/8/layout/default"/>
    <dgm:cxn modelId="{142706DA-6989-4E39-8661-12EA19D70C4D}" type="presParOf" srcId="{FB970023-0AD8-4257-9D69-0D38BBE98C0B}" destId="{B79BEC52-4A3C-4665-948E-5AB634E4DDD1}" srcOrd="3" destOrd="0" presId="urn:microsoft.com/office/officeart/2005/8/layout/default"/>
    <dgm:cxn modelId="{DAA7ECAC-6077-4CCC-8634-35A146457CEC}" type="presParOf" srcId="{FB970023-0AD8-4257-9D69-0D38BBE98C0B}" destId="{9E71994E-CAF8-46B6-9D24-24B986C042F2}" srcOrd="4" destOrd="0" presId="urn:microsoft.com/office/officeart/2005/8/layout/default"/>
    <dgm:cxn modelId="{2E5602E1-D286-4953-BCFB-AEC6C987EA30}" type="presParOf" srcId="{FB970023-0AD8-4257-9D69-0D38BBE98C0B}" destId="{738F86CF-128D-470E-936B-6A3F88B3548B}" srcOrd="5" destOrd="0" presId="urn:microsoft.com/office/officeart/2005/8/layout/default"/>
    <dgm:cxn modelId="{407AB972-8D01-4886-BC68-731050C72154}" type="presParOf" srcId="{FB970023-0AD8-4257-9D69-0D38BBE98C0B}" destId="{AB46F437-0746-4546-925E-0EB7C7D5DEEE}" srcOrd="6" destOrd="0" presId="urn:microsoft.com/office/officeart/2005/8/layout/default"/>
    <dgm:cxn modelId="{CDC6784A-9852-4807-90D8-05F2B7638201}" type="presParOf" srcId="{FB970023-0AD8-4257-9D69-0D38BBE98C0B}" destId="{DFB5A0A0-5AAF-4E7A-96E3-6AAED3E2A4DE}" srcOrd="7" destOrd="0" presId="urn:microsoft.com/office/officeart/2005/8/layout/default"/>
    <dgm:cxn modelId="{813F6A5A-0590-473A-9AE7-A214DEB47D0C}" type="presParOf" srcId="{FB970023-0AD8-4257-9D69-0D38BBE98C0B}" destId="{EF93FE5D-CECB-421C-A5E7-C8A146A6D18C}" srcOrd="8" destOrd="0" presId="urn:microsoft.com/office/officeart/2005/8/layout/default"/>
    <dgm:cxn modelId="{40E44FC1-8204-4F3B-91C9-1E881408C92F}" type="presParOf" srcId="{FB970023-0AD8-4257-9D69-0D38BBE98C0B}" destId="{69C1F5B3-E374-4A16-AD71-1F7CD42FE451}" srcOrd="9" destOrd="0" presId="urn:microsoft.com/office/officeart/2005/8/layout/default"/>
    <dgm:cxn modelId="{50EB40C0-8441-410F-8CEC-059F775BF9C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5DC76FF1-24E8-4775-AB89-87893D42F5A9}" type="presOf" srcId="{62B35D10-1538-4D55-950A-2A2BA79ABB01}" destId="{4872DE25-18B2-4051-AC2E-50E8F9E547B9}" srcOrd="0" destOrd="0" presId="urn:microsoft.com/office/officeart/2005/8/layout/default"/>
    <dgm:cxn modelId="{D9674B33-CF78-4267-8B8B-4A8E09094A43}"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AC6F313-CE6F-4E6C-9C93-2975F81EA6D7}" type="presOf" srcId="{A8173AC5-747C-4629-AFDD-A87911240C17}" destId="{AB46F437-0746-4546-925E-0EB7C7D5DEEE}"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8EB4ED62-04E6-4045-9B00-EEE63CAF14BF}" type="presOf" srcId="{7B17B44F-FC52-4305-B7B4-359C8BB0CC78}" destId="{9E71994E-CAF8-46B6-9D24-24B986C042F2}" srcOrd="0" destOrd="0" presId="urn:microsoft.com/office/officeart/2005/8/layout/default"/>
    <dgm:cxn modelId="{BE253C18-EE4B-4E9D-9DC3-81707CA068B2}" type="presOf" srcId="{032D3BBA-FECA-4A09-86B8-D22A26B2D692}" destId="{DE94FCB2-DC8D-4E9C-99AC-1B4A02F51ED1}"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7B967C20-3139-4CB9-839D-05789532688E}" type="presOf" srcId="{719CC07F-E7E8-4D5D-812D-B4FE5927E5EE}" destId="{EF93FE5D-CECB-421C-A5E7-C8A146A6D18C}"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07E3E0DF-F45E-4299-854B-56993A2D0766}" type="presOf" srcId="{40401B07-2BC1-43D1-990D-EA08A2E96199}" destId="{FFE1DB0B-A649-43C1-B7D2-CEF3FA2CA620}" srcOrd="0" destOrd="0" presId="urn:microsoft.com/office/officeart/2005/8/layout/default"/>
    <dgm:cxn modelId="{54F9A974-9C7A-4252-BA82-FA8777FDA418}" type="presParOf" srcId="{FB970023-0AD8-4257-9D69-0D38BBE98C0B}" destId="{FFE1DB0B-A649-43C1-B7D2-CEF3FA2CA620}" srcOrd="0" destOrd="0" presId="urn:microsoft.com/office/officeart/2005/8/layout/default"/>
    <dgm:cxn modelId="{AF07BD0A-DF62-4C79-98CD-3261280AA29E}" type="presParOf" srcId="{FB970023-0AD8-4257-9D69-0D38BBE98C0B}" destId="{2801E637-8C93-40BB-8D47-B379444342CD}" srcOrd="1" destOrd="0" presId="urn:microsoft.com/office/officeart/2005/8/layout/default"/>
    <dgm:cxn modelId="{2BBAB721-E541-4108-896E-9E4FA24B1BCA}" type="presParOf" srcId="{FB970023-0AD8-4257-9D69-0D38BBE98C0B}" destId="{DE94FCB2-DC8D-4E9C-99AC-1B4A02F51ED1}" srcOrd="2" destOrd="0" presId="urn:microsoft.com/office/officeart/2005/8/layout/default"/>
    <dgm:cxn modelId="{B9FD1EA9-A00A-48D0-92A2-06ED75973E66}" type="presParOf" srcId="{FB970023-0AD8-4257-9D69-0D38BBE98C0B}" destId="{B79BEC52-4A3C-4665-948E-5AB634E4DDD1}" srcOrd="3" destOrd="0" presId="urn:microsoft.com/office/officeart/2005/8/layout/default"/>
    <dgm:cxn modelId="{7EAE889D-0A81-444C-A359-9B8FB9A7450F}" type="presParOf" srcId="{FB970023-0AD8-4257-9D69-0D38BBE98C0B}" destId="{9E71994E-CAF8-46B6-9D24-24B986C042F2}" srcOrd="4" destOrd="0" presId="urn:microsoft.com/office/officeart/2005/8/layout/default"/>
    <dgm:cxn modelId="{0769955C-B488-4CD9-BC51-65E985B1E91E}" type="presParOf" srcId="{FB970023-0AD8-4257-9D69-0D38BBE98C0B}" destId="{738F86CF-128D-470E-936B-6A3F88B3548B}" srcOrd="5" destOrd="0" presId="urn:microsoft.com/office/officeart/2005/8/layout/default"/>
    <dgm:cxn modelId="{6CB7E95D-41D0-4DD4-9175-AF5902959500}" type="presParOf" srcId="{FB970023-0AD8-4257-9D69-0D38BBE98C0B}" destId="{AB46F437-0746-4546-925E-0EB7C7D5DEEE}" srcOrd="6" destOrd="0" presId="urn:microsoft.com/office/officeart/2005/8/layout/default"/>
    <dgm:cxn modelId="{10FAAAEB-5809-45E4-BEE7-5EA601EB8670}" type="presParOf" srcId="{FB970023-0AD8-4257-9D69-0D38BBE98C0B}" destId="{DFB5A0A0-5AAF-4E7A-96E3-6AAED3E2A4DE}" srcOrd="7" destOrd="0" presId="urn:microsoft.com/office/officeart/2005/8/layout/default"/>
    <dgm:cxn modelId="{BC4601E3-D3B3-4729-9FD6-D8EB24A7727D}" type="presParOf" srcId="{FB970023-0AD8-4257-9D69-0D38BBE98C0B}" destId="{EF93FE5D-CECB-421C-A5E7-C8A146A6D18C}" srcOrd="8" destOrd="0" presId="urn:microsoft.com/office/officeart/2005/8/layout/default"/>
    <dgm:cxn modelId="{405DF0EF-7587-492B-B227-5EDC807FA3A9}" type="presParOf" srcId="{FB970023-0AD8-4257-9D69-0D38BBE98C0B}" destId="{69C1F5B3-E374-4A16-AD71-1F7CD42FE451}" srcOrd="9" destOrd="0" presId="urn:microsoft.com/office/officeart/2005/8/layout/default"/>
    <dgm:cxn modelId="{12166351-0FB7-4A08-8D31-1C7F7D3F329E}"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FC890A84-E30C-4AC5-A38B-BDCAACA6AB47}" type="presOf" srcId="{62B35D10-1538-4D55-950A-2A2BA79ABB01}" destId="{4872DE25-18B2-4051-AC2E-50E8F9E547B9}" srcOrd="0" destOrd="0" presId="urn:microsoft.com/office/officeart/2005/8/layout/default"/>
    <dgm:cxn modelId="{9094E43C-9CE3-4B2B-A0D7-78F5396E9584}" type="presOf" srcId="{816B225A-6D9C-45A5-A08D-C6272DC2B9BE}" destId="{FB970023-0AD8-4257-9D69-0D38BBE98C0B}" srcOrd="0" destOrd="0" presId="urn:microsoft.com/office/officeart/2005/8/layout/default"/>
    <dgm:cxn modelId="{39402B64-26CD-4E00-9517-D5F4456174A0}" type="presOf" srcId="{A8173AC5-747C-4629-AFDD-A87911240C17}" destId="{AB46F437-0746-4546-925E-0EB7C7D5DEEE}" srcOrd="0" destOrd="0" presId="urn:microsoft.com/office/officeart/2005/8/layout/default"/>
    <dgm:cxn modelId="{5804C83B-DE9D-4F46-A236-938A0D712F99}" type="presOf" srcId="{719CC07F-E7E8-4D5D-812D-B4FE5927E5EE}" destId="{EF93FE5D-CECB-421C-A5E7-C8A146A6D18C}" srcOrd="0" destOrd="0" presId="urn:microsoft.com/office/officeart/2005/8/layout/default"/>
    <dgm:cxn modelId="{8751290C-6824-4F10-AF85-42FF00F185F6}" type="presOf" srcId="{032D3BBA-FECA-4A09-86B8-D22A26B2D692}" destId="{DE94FCB2-DC8D-4E9C-99AC-1B4A02F51ED1}" srcOrd="0" destOrd="0" presId="urn:microsoft.com/office/officeart/2005/8/layout/default"/>
    <dgm:cxn modelId="{D1CA1201-3697-4C26-8D1B-59D1C88A356A}"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000160F5-3617-476C-9615-3A01227ABBC3}" type="presOf" srcId="{7B17B44F-FC52-4305-B7B4-359C8BB0CC78}" destId="{9E71994E-CAF8-46B6-9D24-24B986C042F2}" srcOrd="0" destOrd="0" presId="urn:microsoft.com/office/officeart/2005/8/layout/default"/>
    <dgm:cxn modelId="{E6A53A1E-7643-4581-890B-BC1B4D436A04}" type="presParOf" srcId="{FB970023-0AD8-4257-9D69-0D38BBE98C0B}" destId="{FFE1DB0B-A649-43C1-B7D2-CEF3FA2CA620}" srcOrd="0" destOrd="0" presId="urn:microsoft.com/office/officeart/2005/8/layout/default"/>
    <dgm:cxn modelId="{E366D890-A9F3-4DC7-9E35-EC6F3DFAC3DF}" type="presParOf" srcId="{FB970023-0AD8-4257-9D69-0D38BBE98C0B}" destId="{2801E637-8C93-40BB-8D47-B379444342CD}" srcOrd="1" destOrd="0" presId="urn:microsoft.com/office/officeart/2005/8/layout/default"/>
    <dgm:cxn modelId="{51E46F49-31EA-486F-AFBD-7347F9ECAF12}" type="presParOf" srcId="{FB970023-0AD8-4257-9D69-0D38BBE98C0B}" destId="{DE94FCB2-DC8D-4E9C-99AC-1B4A02F51ED1}" srcOrd="2" destOrd="0" presId="urn:microsoft.com/office/officeart/2005/8/layout/default"/>
    <dgm:cxn modelId="{63C37FCF-6D6A-40D2-8F71-7918A5245666}" type="presParOf" srcId="{FB970023-0AD8-4257-9D69-0D38BBE98C0B}" destId="{B79BEC52-4A3C-4665-948E-5AB634E4DDD1}" srcOrd="3" destOrd="0" presId="urn:microsoft.com/office/officeart/2005/8/layout/default"/>
    <dgm:cxn modelId="{E5B77180-BF14-47CE-A9D3-DC152100CDCF}" type="presParOf" srcId="{FB970023-0AD8-4257-9D69-0D38BBE98C0B}" destId="{9E71994E-CAF8-46B6-9D24-24B986C042F2}" srcOrd="4" destOrd="0" presId="urn:microsoft.com/office/officeart/2005/8/layout/default"/>
    <dgm:cxn modelId="{747A4728-AB01-437A-ADF2-A3C7C2565214}" type="presParOf" srcId="{FB970023-0AD8-4257-9D69-0D38BBE98C0B}" destId="{738F86CF-128D-470E-936B-6A3F88B3548B}" srcOrd="5" destOrd="0" presId="urn:microsoft.com/office/officeart/2005/8/layout/default"/>
    <dgm:cxn modelId="{946D22FD-A94C-411E-B707-81552E7EA797}" type="presParOf" srcId="{FB970023-0AD8-4257-9D69-0D38BBE98C0B}" destId="{AB46F437-0746-4546-925E-0EB7C7D5DEEE}" srcOrd="6" destOrd="0" presId="urn:microsoft.com/office/officeart/2005/8/layout/default"/>
    <dgm:cxn modelId="{E11FAA9C-5FB5-4D7E-A15E-5F43868FD7D0}" type="presParOf" srcId="{FB970023-0AD8-4257-9D69-0D38BBE98C0B}" destId="{DFB5A0A0-5AAF-4E7A-96E3-6AAED3E2A4DE}" srcOrd="7" destOrd="0" presId="urn:microsoft.com/office/officeart/2005/8/layout/default"/>
    <dgm:cxn modelId="{11F330D3-FD18-4580-9A17-FD73CF13140A}" type="presParOf" srcId="{FB970023-0AD8-4257-9D69-0D38BBE98C0B}" destId="{EF93FE5D-CECB-421C-A5E7-C8A146A6D18C}" srcOrd="8" destOrd="0" presId="urn:microsoft.com/office/officeart/2005/8/layout/default"/>
    <dgm:cxn modelId="{D60E157A-9C1F-4A67-BC8B-F4D80614A3C8}" type="presParOf" srcId="{FB970023-0AD8-4257-9D69-0D38BBE98C0B}" destId="{69C1F5B3-E374-4A16-AD71-1F7CD42FE451}" srcOrd="9" destOrd="0" presId="urn:microsoft.com/office/officeart/2005/8/layout/default"/>
    <dgm:cxn modelId="{CA305BD2-61F9-4593-A11E-3BE8F06979E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2152FF0A-DEFD-42F9-898C-66F091897EA8}" type="presOf" srcId="{62B35D10-1538-4D55-950A-2A2BA79ABB01}" destId="{4872DE25-18B2-4051-AC2E-50E8F9E547B9}" srcOrd="0" destOrd="0" presId="urn:microsoft.com/office/officeart/2005/8/layout/default"/>
    <dgm:cxn modelId="{7301CA48-26E4-4E14-B0A8-19942A4C75E4}" type="presOf" srcId="{40401B07-2BC1-43D1-990D-EA08A2E96199}" destId="{FFE1DB0B-A649-43C1-B7D2-CEF3FA2CA620}" srcOrd="0" destOrd="0" presId="urn:microsoft.com/office/officeart/2005/8/layout/default"/>
    <dgm:cxn modelId="{634F18AF-838E-4117-A782-CE3EE1F3BF88}" type="presOf" srcId="{816B225A-6D9C-45A5-A08D-C6272DC2B9BE}" destId="{FB970023-0AD8-4257-9D69-0D38BBE98C0B}" srcOrd="0" destOrd="0" presId="urn:microsoft.com/office/officeart/2005/8/layout/default"/>
    <dgm:cxn modelId="{EE87A3BC-F582-4FF4-80C0-F9F3F7C3547A}" type="presOf" srcId="{719CC07F-E7E8-4D5D-812D-B4FE5927E5EE}" destId="{EF93FE5D-CECB-421C-A5E7-C8A146A6D18C}" srcOrd="0" destOrd="0" presId="urn:microsoft.com/office/officeart/2005/8/layout/default"/>
    <dgm:cxn modelId="{5C2CBD89-0529-4E21-9F96-570ED407DB98}" type="presOf" srcId="{7B17B44F-FC52-4305-B7B4-359C8BB0CC78}" destId="{9E71994E-CAF8-46B6-9D24-24B986C042F2}"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C95E1245-798A-4B3C-91B2-C77CB96F8E11}" type="presOf" srcId="{032D3BBA-FECA-4A09-86B8-D22A26B2D692}" destId="{DE94FCB2-DC8D-4E9C-99AC-1B4A02F51ED1}"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D1BA1637-077B-43A1-B8C1-4E3E6F0EA810}" type="presOf" srcId="{A8173AC5-747C-4629-AFDD-A87911240C17}" destId="{AB46F437-0746-4546-925E-0EB7C7D5DEEE}" srcOrd="0" destOrd="0" presId="urn:microsoft.com/office/officeart/2005/8/layout/default"/>
    <dgm:cxn modelId="{0AEF06A2-F3BE-4AC0-A06F-C7001E8B3C2F}" type="presParOf" srcId="{FB970023-0AD8-4257-9D69-0D38BBE98C0B}" destId="{FFE1DB0B-A649-43C1-B7D2-CEF3FA2CA620}" srcOrd="0" destOrd="0" presId="urn:microsoft.com/office/officeart/2005/8/layout/default"/>
    <dgm:cxn modelId="{A2BA2557-AD2D-4B69-8F53-FDBA0F399BD6}" type="presParOf" srcId="{FB970023-0AD8-4257-9D69-0D38BBE98C0B}" destId="{2801E637-8C93-40BB-8D47-B379444342CD}" srcOrd="1" destOrd="0" presId="urn:microsoft.com/office/officeart/2005/8/layout/default"/>
    <dgm:cxn modelId="{6FEF4370-7FAD-4828-9405-AA27BE442CB0}" type="presParOf" srcId="{FB970023-0AD8-4257-9D69-0D38BBE98C0B}" destId="{DE94FCB2-DC8D-4E9C-99AC-1B4A02F51ED1}" srcOrd="2" destOrd="0" presId="urn:microsoft.com/office/officeart/2005/8/layout/default"/>
    <dgm:cxn modelId="{D3C63C66-70D7-4A29-AF52-8892A484A2DC}" type="presParOf" srcId="{FB970023-0AD8-4257-9D69-0D38BBE98C0B}" destId="{B79BEC52-4A3C-4665-948E-5AB634E4DDD1}" srcOrd="3" destOrd="0" presId="urn:microsoft.com/office/officeart/2005/8/layout/default"/>
    <dgm:cxn modelId="{E3111CC9-3F37-40C3-9236-B95EC60C4D8F}" type="presParOf" srcId="{FB970023-0AD8-4257-9D69-0D38BBE98C0B}" destId="{9E71994E-CAF8-46B6-9D24-24B986C042F2}" srcOrd="4" destOrd="0" presId="urn:microsoft.com/office/officeart/2005/8/layout/default"/>
    <dgm:cxn modelId="{E6BCDF39-618A-468D-9BD1-B17793C2F5EE}" type="presParOf" srcId="{FB970023-0AD8-4257-9D69-0D38BBE98C0B}" destId="{738F86CF-128D-470E-936B-6A3F88B3548B}" srcOrd="5" destOrd="0" presId="urn:microsoft.com/office/officeart/2005/8/layout/default"/>
    <dgm:cxn modelId="{432E3B39-5751-4FE7-AFF1-DAC23AFF740E}" type="presParOf" srcId="{FB970023-0AD8-4257-9D69-0D38BBE98C0B}" destId="{AB46F437-0746-4546-925E-0EB7C7D5DEEE}" srcOrd="6" destOrd="0" presId="urn:microsoft.com/office/officeart/2005/8/layout/default"/>
    <dgm:cxn modelId="{E976FD3D-FF8E-4BCE-8337-E3D31A27B809}" type="presParOf" srcId="{FB970023-0AD8-4257-9D69-0D38BBE98C0B}" destId="{DFB5A0A0-5AAF-4E7A-96E3-6AAED3E2A4DE}" srcOrd="7" destOrd="0" presId="urn:microsoft.com/office/officeart/2005/8/layout/default"/>
    <dgm:cxn modelId="{AC40B876-9BD1-4AA4-8B0C-9918CEDEDDFE}" type="presParOf" srcId="{FB970023-0AD8-4257-9D69-0D38BBE98C0B}" destId="{EF93FE5D-CECB-421C-A5E7-C8A146A6D18C}" srcOrd="8" destOrd="0" presId="urn:microsoft.com/office/officeart/2005/8/layout/default"/>
    <dgm:cxn modelId="{A5C6B2E5-50FC-49B4-85D3-AB053227BDDD}" type="presParOf" srcId="{FB970023-0AD8-4257-9D69-0D38BBE98C0B}" destId="{69C1F5B3-E374-4A16-AD71-1F7CD42FE451}" srcOrd="9" destOrd="0" presId="urn:microsoft.com/office/officeart/2005/8/layout/default"/>
    <dgm:cxn modelId="{4F5874B5-98F3-4EB0-AC7A-788665403560}"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97A8BBC7-C598-49B1-96F0-86C437BF9355}"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ACA0C37A-6F13-4305-A11E-FB8836B1E6BF}" type="presOf" srcId="{7B17B44F-FC52-4305-B7B4-359C8BB0CC78}" destId="{9E71994E-CAF8-46B6-9D24-24B986C042F2}" srcOrd="0" destOrd="0" presId="urn:microsoft.com/office/officeart/2005/8/layout/default"/>
    <dgm:cxn modelId="{095A38D7-F7AC-43D6-BBEB-A969AC2E2D03}"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97356272-F481-458B-983D-046315661D25}" type="presOf" srcId="{816B225A-6D9C-45A5-A08D-C6272DC2B9BE}" destId="{FB970023-0AD8-4257-9D69-0D38BBE98C0B}" srcOrd="0" destOrd="0" presId="urn:microsoft.com/office/officeart/2005/8/layout/default"/>
    <dgm:cxn modelId="{4DA3ACD3-99A0-4E4F-8DBF-45583C3DAD53}" type="presOf" srcId="{719CC07F-E7E8-4D5D-812D-B4FE5927E5EE}" destId="{EF93FE5D-CECB-421C-A5E7-C8A146A6D18C}" srcOrd="0" destOrd="0" presId="urn:microsoft.com/office/officeart/2005/8/layout/default"/>
    <dgm:cxn modelId="{D14BE111-938D-455E-BC5D-FEEE494EBAD7}" type="presOf" srcId="{032D3BBA-FECA-4A09-86B8-D22A26B2D692}" destId="{DE94FCB2-DC8D-4E9C-99AC-1B4A02F51ED1}" srcOrd="0" destOrd="0" presId="urn:microsoft.com/office/officeart/2005/8/layout/default"/>
    <dgm:cxn modelId="{998C31B9-B5F2-4DC8-A102-8DCC562F3FC9}"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D21973EC-C90C-4587-B62C-A121E16A965D}" type="presParOf" srcId="{FB970023-0AD8-4257-9D69-0D38BBE98C0B}" destId="{FFE1DB0B-A649-43C1-B7D2-CEF3FA2CA620}" srcOrd="0" destOrd="0" presId="urn:microsoft.com/office/officeart/2005/8/layout/default"/>
    <dgm:cxn modelId="{6CFDEDBA-097E-4340-9238-A759F31E8EA0}" type="presParOf" srcId="{FB970023-0AD8-4257-9D69-0D38BBE98C0B}" destId="{2801E637-8C93-40BB-8D47-B379444342CD}" srcOrd="1" destOrd="0" presId="urn:microsoft.com/office/officeart/2005/8/layout/default"/>
    <dgm:cxn modelId="{96EFD359-8411-4D75-A1A4-13D8F8AB5488}" type="presParOf" srcId="{FB970023-0AD8-4257-9D69-0D38BBE98C0B}" destId="{DE94FCB2-DC8D-4E9C-99AC-1B4A02F51ED1}" srcOrd="2" destOrd="0" presId="urn:microsoft.com/office/officeart/2005/8/layout/default"/>
    <dgm:cxn modelId="{6DDFC7ED-E257-4010-AEDE-D8679E692D3D}" type="presParOf" srcId="{FB970023-0AD8-4257-9D69-0D38BBE98C0B}" destId="{B79BEC52-4A3C-4665-948E-5AB634E4DDD1}" srcOrd="3" destOrd="0" presId="urn:microsoft.com/office/officeart/2005/8/layout/default"/>
    <dgm:cxn modelId="{C6DEB51A-BA56-4DCA-BF8D-FD4D9792DF37}" type="presParOf" srcId="{FB970023-0AD8-4257-9D69-0D38BBE98C0B}" destId="{9E71994E-CAF8-46B6-9D24-24B986C042F2}" srcOrd="4" destOrd="0" presId="urn:microsoft.com/office/officeart/2005/8/layout/default"/>
    <dgm:cxn modelId="{04AE8AF4-C72D-4F0F-8BA6-5CA4BAAB09FB}" type="presParOf" srcId="{FB970023-0AD8-4257-9D69-0D38BBE98C0B}" destId="{738F86CF-128D-470E-936B-6A3F88B3548B}" srcOrd="5" destOrd="0" presId="urn:microsoft.com/office/officeart/2005/8/layout/default"/>
    <dgm:cxn modelId="{580B9A5C-7976-4A44-A18E-AC881B9AF5A5}" type="presParOf" srcId="{FB970023-0AD8-4257-9D69-0D38BBE98C0B}" destId="{AB46F437-0746-4546-925E-0EB7C7D5DEEE}" srcOrd="6" destOrd="0" presId="urn:microsoft.com/office/officeart/2005/8/layout/default"/>
    <dgm:cxn modelId="{E9573E63-A2F6-4283-B7AD-A041BC805037}" type="presParOf" srcId="{FB970023-0AD8-4257-9D69-0D38BBE98C0B}" destId="{DFB5A0A0-5AAF-4E7A-96E3-6AAED3E2A4DE}" srcOrd="7" destOrd="0" presId="urn:microsoft.com/office/officeart/2005/8/layout/default"/>
    <dgm:cxn modelId="{401110D1-C472-4AD1-9D19-811C3D1E562E}" type="presParOf" srcId="{FB970023-0AD8-4257-9D69-0D38BBE98C0B}" destId="{EF93FE5D-CECB-421C-A5E7-C8A146A6D18C}" srcOrd="8" destOrd="0" presId="urn:microsoft.com/office/officeart/2005/8/layout/default"/>
    <dgm:cxn modelId="{33AFA613-40BB-480D-AEDB-56EC7145800E}" type="presParOf" srcId="{FB970023-0AD8-4257-9D69-0D38BBE98C0B}" destId="{69C1F5B3-E374-4A16-AD71-1F7CD42FE451}" srcOrd="9" destOrd="0" presId="urn:microsoft.com/office/officeart/2005/8/layout/default"/>
    <dgm:cxn modelId="{76C036CF-EA6A-40D7-B208-2B572B960AD5}"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A4AEFA6D-FA80-47BB-BA81-D7A49C148EA2}" type="presOf" srcId="{7B17B44F-FC52-4305-B7B4-359C8BB0CC78}" destId="{9E71994E-CAF8-46B6-9D24-24B986C042F2}" srcOrd="0" destOrd="0" presId="urn:microsoft.com/office/officeart/2005/8/layout/default"/>
    <dgm:cxn modelId="{CC66F3DF-4229-44C5-AEFB-DEE5753C3808}" type="presOf" srcId="{62B35D10-1538-4D55-950A-2A2BA79ABB01}" destId="{4872DE25-18B2-4051-AC2E-50E8F9E547B9}" srcOrd="0" destOrd="0" presId="urn:microsoft.com/office/officeart/2005/8/layout/default"/>
    <dgm:cxn modelId="{D8838A76-BF16-4740-87D3-3013B3DF0C6E}" type="presOf" srcId="{40401B07-2BC1-43D1-990D-EA08A2E96199}" destId="{FFE1DB0B-A649-43C1-B7D2-CEF3FA2CA620}" srcOrd="0" destOrd="0" presId="urn:microsoft.com/office/officeart/2005/8/layout/default"/>
    <dgm:cxn modelId="{4B10694A-2685-44C7-A804-C40F4D2A1DEE}" type="presOf" srcId="{719CC07F-E7E8-4D5D-812D-B4FE5927E5EE}" destId="{EF93FE5D-CECB-421C-A5E7-C8A146A6D18C}" srcOrd="0" destOrd="0" presId="urn:microsoft.com/office/officeart/2005/8/layout/default"/>
    <dgm:cxn modelId="{A05D17EF-B8BB-43A5-9361-476389754DEE}"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C9EB2ED2-3D9C-48CE-BCAB-87C32EA95AB9}" type="presOf" srcId="{816B225A-6D9C-45A5-A08D-C6272DC2B9BE}" destId="{FB970023-0AD8-4257-9D69-0D38BBE98C0B}" srcOrd="0" destOrd="0" presId="urn:microsoft.com/office/officeart/2005/8/layout/default"/>
    <dgm:cxn modelId="{350579E5-9AE6-411C-8D2E-A564CC191BB1}" type="presOf" srcId="{032D3BBA-FECA-4A09-86B8-D22A26B2D692}" destId="{DE94FCB2-DC8D-4E9C-99AC-1B4A02F51ED1}" srcOrd="0" destOrd="0" presId="urn:microsoft.com/office/officeart/2005/8/layout/default"/>
    <dgm:cxn modelId="{19F55A7B-0FD0-4C7C-939A-0E4D2C5CFC58}" type="presParOf" srcId="{FB970023-0AD8-4257-9D69-0D38BBE98C0B}" destId="{FFE1DB0B-A649-43C1-B7D2-CEF3FA2CA620}" srcOrd="0" destOrd="0" presId="urn:microsoft.com/office/officeart/2005/8/layout/default"/>
    <dgm:cxn modelId="{606023E5-276D-4671-9F53-94FF3463DCF5}" type="presParOf" srcId="{FB970023-0AD8-4257-9D69-0D38BBE98C0B}" destId="{2801E637-8C93-40BB-8D47-B379444342CD}" srcOrd="1" destOrd="0" presId="urn:microsoft.com/office/officeart/2005/8/layout/default"/>
    <dgm:cxn modelId="{0DD50B2C-5BEA-409F-9A72-0D587D9774A1}" type="presParOf" srcId="{FB970023-0AD8-4257-9D69-0D38BBE98C0B}" destId="{DE94FCB2-DC8D-4E9C-99AC-1B4A02F51ED1}" srcOrd="2" destOrd="0" presId="urn:microsoft.com/office/officeart/2005/8/layout/default"/>
    <dgm:cxn modelId="{C80234E6-3AD8-43D4-B3B7-ED4F41618641}" type="presParOf" srcId="{FB970023-0AD8-4257-9D69-0D38BBE98C0B}" destId="{B79BEC52-4A3C-4665-948E-5AB634E4DDD1}" srcOrd="3" destOrd="0" presId="urn:microsoft.com/office/officeart/2005/8/layout/default"/>
    <dgm:cxn modelId="{38A8DE6F-6F74-4D23-BFB4-B3C7F85E24B6}" type="presParOf" srcId="{FB970023-0AD8-4257-9D69-0D38BBE98C0B}" destId="{9E71994E-CAF8-46B6-9D24-24B986C042F2}" srcOrd="4" destOrd="0" presId="urn:microsoft.com/office/officeart/2005/8/layout/default"/>
    <dgm:cxn modelId="{1B599382-6274-4E77-966A-C851715C1316}" type="presParOf" srcId="{FB970023-0AD8-4257-9D69-0D38BBE98C0B}" destId="{738F86CF-128D-470E-936B-6A3F88B3548B}" srcOrd="5" destOrd="0" presId="urn:microsoft.com/office/officeart/2005/8/layout/default"/>
    <dgm:cxn modelId="{E071A80B-2EA4-45EC-AB32-FA12FA586A47}" type="presParOf" srcId="{FB970023-0AD8-4257-9D69-0D38BBE98C0B}" destId="{AB46F437-0746-4546-925E-0EB7C7D5DEEE}" srcOrd="6" destOrd="0" presId="urn:microsoft.com/office/officeart/2005/8/layout/default"/>
    <dgm:cxn modelId="{D980C77D-0F3B-45B2-8BDF-D641104FD0B4}" type="presParOf" srcId="{FB970023-0AD8-4257-9D69-0D38BBE98C0B}" destId="{DFB5A0A0-5AAF-4E7A-96E3-6AAED3E2A4DE}" srcOrd="7" destOrd="0" presId="urn:microsoft.com/office/officeart/2005/8/layout/default"/>
    <dgm:cxn modelId="{A9A9920B-4B3C-484B-AAD6-DB047A5DBF8B}" type="presParOf" srcId="{FB970023-0AD8-4257-9D69-0D38BBE98C0B}" destId="{EF93FE5D-CECB-421C-A5E7-C8A146A6D18C}" srcOrd="8" destOrd="0" presId="urn:microsoft.com/office/officeart/2005/8/layout/default"/>
    <dgm:cxn modelId="{37D4C34C-4BF0-4133-A263-0823492E7177}" type="presParOf" srcId="{FB970023-0AD8-4257-9D69-0D38BBE98C0B}" destId="{69C1F5B3-E374-4A16-AD71-1F7CD42FE451}" srcOrd="9" destOrd="0" presId="urn:microsoft.com/office/officeart/2005/8/layout/default"/>
    <dgm:cxn modelId="{998B66D3-09C2-4D38-BCB6-22873846063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4234C39F-646F-4070-A6E1-701CA241C80B}" type="presOf" srcId="{62B35D10-1538-4D55-950A-2A2BA79ABB01}" destId="{4872DE25-18B2-4051-AC2E-50E8F9E547B9}" srcOrd="0" destOrd="0" presId="urn:microsoft.com/office/officeart/2005/8/layout/default"/>
    <dgm:cxn modelId="{869AD992-E382-4192-BED2-8B3AAE21918A}"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81367BC9-7E8F-4E8E-8538-998187A2E506}" type="presOf" srcId="{719CC07F-E7E8-4D5D-812D-B4FE5927E5EE}" destId="{EF93FE5D-CECB-421C-A5E7-C8A146A6D18C}" srcOrd="0" destOrd="0" presId="urn:microsoft.com/office/officeart/2005/8/layout/default"/>
    <dgm:cxn modelId="{DB5F1C95-42E5-4BDC-A041-F094E718FDB7}" type="presOf" srcId="{40401B07-2BC1-43D1-990D-EA08A2E96199}" destId="{FFE1DB0B-A649-43C1-B7D2-CEF3FA2CA620}" srcOrd="0" destOrd="0" presId="urn:microsoft.com/office/officeart/2005/8/layout/default"/>
    <dgm:cxn modelId="{2ED5797A-8B58-498B-AFF6-83180E677719}"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EE8F9B31-C150-45AE-A6AF-5563F2401A58}" type="presOf" srcId="{816B225A-6D9C-45A5-A08D-C6272DC2B9BE}" destId="{FB970023-0AD8-4257-9D69-0D38BBE98C0B}" srcOrd="0" destOrd="0" presId="urn:microsoft.com/office/officeart/2005/8/layout/default"/>
    <dgm:cxn modelId="{D88938D5-09BE-49DE-B28F-11F363E8C540}"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6A1762DF-7C29-4A0A-8748-CEA318AD2CB0}" srcId="{816B225A-6D9C-45A5-A08D-C6272DC2B9BE}" destId="{40401B07-2BC1-43D1-990D-EA08A2E96199}" srcOrd="0" destOrd="0" parTransId="{7810A5FF-DD0E-4847-BB51-CCA58505CB3C}" sibTransId="{87D7B1F8-6123-41EB-9EE4-4365B501F819}"/>
    <dgm:cxn modelId="{9410C4CE-F4E4-48EF-A638-5AAB15E4B088}" type="presParOf" srcId="{FB970023-0AD8-4257-9D69-0D38BBE98C0B}" destId="{FFE1DB0B-A649-43C1-B7D2-CEF3FA2CA620}" srcOrd="0" destOrd="0" presId="urn:microsoft.com/office/officeart/2005/8/layout/default"/>
    <dgm:cxn modelId="{E686B00C-A600-4305-B396-71034355A079}" type="presParOf" srcId="{FB970023-0AD8-4257-9D69-0D38BBE98C0B}" destId="{2801E637-8C93-40BB-8D47-B379444342CD}" srcOrd="1" destOrd="0" presId="urn:microsoft.com/office/officeart/2005/8/layout/default"/>
    <dgm:cxn modelId="{9639ACC2-9F07-4DAB-9BED-1A4337338857}" type="presParOf" srcId="{FB970023-0AD8-4257-9D69-0D38BBE98C0B}" destId="{DE94FCB2-DC8D-4E9C-99AC-1B4A02F51ED1}" srcOrd="2" destOrd="0" presId="urn:microsoft.com/office/officeart/2005/8/layout/default"/>
    <dgm:cxn modelId="{E343A5C1-C2FB-4364-A12D-59A0717CCE67}" type="presParOf" srcId="{FB970023-0AD8-4257-9D69-0D38BBE98C0B}" destId="{B79BEC52-4A3C-4665-948E-5AB634E4DDD1}" srcOrd="3" destOrd="0" presId="urn:microsoft.com/office/officeart/2005/8/layout/default"/>
    <dgm:cxn modelId="{E89D060C-0121-42BC-8130-03ECF76366C8}" type="presParOf" srcId="{FB970023-0AD8-4257-9D69-0D38BBE98C0B}" destId="{9E71994E-CAF8-46B6-9D24-24B986C042F2}" srcOrd="4" destOrd="0" presId="urn:microsoft.com/office/officeart/2005/8/layout/default"/>
    <dgm:cxn modelId="{6FCABC03-4630-40F8-9C5E-028DEBB9A6B5}" type="presParOf" srcId="{FB970023-0AD8-4257-9D69-0D38BBE98C0B}" destId="{738F86CF-128D-470E-936B-6A3F88B3548B}" srcOrd="5" destOrd="0" presId="urn:microsoft.com/office/officeart/2005/8/layout/default"/>
    <dgm:cxn modelId="{2457EDEC-5578-4792-9FF3-D7B9431543C5}" type="presParOf" srcId="{FB970023-0AD8-4257-9D69-0D38BBE98C0B}" destId="{AB46F437-0746-4546-925E-0EB7C7D5DEEE}" srcOrd="6" destOrd="0" presId="urn:microsoft.com/office/officeart/2005/8/layout/default"/>
    <dgm:cxn modelId="{2E976400-10CB-4B3E-A66F-24CD7B8EE7E2}" type="presParOf" srcId="{FB970023-0AD8-4257-9D69-0D38BBE98C0B}" destId="{DFB5A0A0-5AAF-4E7A-96E3-6AAED3E2A4DE}" srcOrd="7" destOrd="0" presId="urn:microsoft.com/office/officeart/2005/8/layout/default"/>
    <dgm:cxn modelId="{FAD5A380-16E9-49E7-A005-6DCB988B3AC8}" type="presParOf" srcId="{FB970023-0AD8-4257-9D69-0D38BBE98C0B}" destId="{EF93FE5D-CECB-421C-A5E7-C8A146A6D18C}" srcOrd="8" destOrd="0" presId="urn:microsoft.com/office/officeart/2005/8/layout/default"/>
    <dgm:cxn modelId="{74EC0607-8370-4287-A642-B90D008809C8}" type="presParOf" srcId="{FB970023-0AD8-4257-9D69-0D38BBE98C0B}" destId="{69C1F5B3-E374-4A16-AD71-1F7CD42FE451}" srcOrd="9" destOrd="0" presId="urn:microsoft.com/office/officeart/2005/8/layout/default"/>
    <dgm:cxn modelId="{FF148616-2C61-4F34-907C-1E4D1CF2986C}"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2FB202F8-F555-4965-B2DA-73952BEEDDE8}" type="presOf" srcId="{A8173AC5-747C-4629-AFDD-A87911240C17}" destId="{AB46F437-0746-4546-925E-0EB7C7D5DEEE}" srcOrd="0" destOrd="0" presId="urn:microsoft.com/office/officeart/2005/8/layout/default"/>
    <dgm:cxn modelId="{483DCCEB-C759-4183-AB95-85D242FF39F4}" type="presOf" srcId="{816B225A-6D9C-45A5-A08D-C6272DC2B9BE}" destId="{FB970023-0AD8-4257-9D69-0D38BBE98C0B}" srcOrd="0" destOrd="0" presId="urn:microsoft.com/office/officeart/2005/8/layout/default"/>
    <dgm:cxn modelId="{594DC94C-9959-448F-8D2E-BED0D8232392}" type="presOf" srcId="{719CC07F-E7E8-4D5D-812D-B4FE5927E5EE}" destId="{EF93FE5D-CECB-421C-A5E7-C8A146A6D18C}" srcOrd="0" destOrd="0" presId="urn:microsoft.com/office/officeart/2005/8/layout/default"/>
    <dgm:cxn modelId="{79F4B0FE-516F-42FE-915A-8BDDFD29EBB5}" type="presOf" srcId="{62B35D10-1538-4D55-950A-2A2BA79ABB01}" destId="{4872DE25-18B2-4051-AC2E-50E8F9E547B9}" srcOrd="0" destOrd="0" presId="urn:microsoft.com/office/officeart/2005/8/layout/default"/>
    <dgm:cxn modelId="{996D054C-D813-4E6D-9F8D-618024EEFF41}" type="presOf" srcId="{40401B07-2BC1-43D1-990D-EA08A2E96199}" destId="{FFE1DB0B-A649-43C1-B7D2-CEF3FA2CA620}" srcOrd="0" destOrd="0" presId="urn:microsoft.com/office/officeart/2005/8/layout/default"/>
    <dgm:cxn modelId="{69A4BCF0-DD2A-4CB2-A45E-763D1CC734B8}" type="presOf" srcId="{7B17B44F-FC52-4305-B7B4-359C8BB0CC78}" destId="{9E71994E-CAF8-46B6-9D24-24B986C042F2}"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26C193DD-B497-4D63-A424-3D21DB79555C}" type="presOf" srcId="{032D3BBA-FECA-4A09-86B8-D22A26B2D692}" destId="{DE94FCB2-DC8D-4E9C-99AC-1B4A02F51ED1}"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5E42EB88-6180-4258-9393-04F61CB13EE8}" type="presParOf" srcId="{FB970023-0AD8-4257-9D69-0D38BBE98C0B}" destId="{FFE1DB0B-A649-43C1-B7D2-CEF3FA2CA620}" srcOrd="0" destOrd="0" presId="urn:microsoft.com/office/officeart/2005/8/layout/default"/>
    <dgm:cxn modelId="{698858A0-D693-401A-865B-EC1EF00BA037}" type="presParOf" srcId="{FB970023-0AD8-4257-9D69-0D38BBE98C0B}" destId="{2801E637-8C93-40BB-8D47-B379444342CD}" srcOrd="1" destOrd="0" presId="urn:microsoft.com/office/officeart/2005/8/layout/default"/>
    <dgm:cxn modelId="{E1A68312-F85F-4F6F-A123-18CF27BAC117}" type="presParOf" srcId="{FB970023-0AD8-4257-9D69-0D38BBE98C0B}" destId="{DE94FCB2-DC8D-4E9C-99AC-1B4A02F51ED1}" srcOrd="2" destOrd="0" presId="urn:microsoft.com/office/officeart/2005/8/layout/default"/>
    <dgm:cxn modelId="{377D3757-3C9B-429B-A070-F93BBE529ED1}" type="presParOf" srcId="{FB970023-0AD8-4257-9D69-0D38BBE98C0B}" destId="{B79BEC52-4A3C-4665-948E-5AB634E4DDD1}" srcOrd="3" destOrd="0" presId="urn:microsoft.com/office/officeart/2005/8/layout/default"/>
    <dgm:cxn modelId="{456BAE5B-CADA-45ED-8C01-CAAD2E52BF17}" type="presParOf" srcId="{FB970023-0AD8-4257-9D69-0D38BBE98C0B}" destId="{9E71994E-CAF8-46B6-9D24-24B986C042F2}" srcOrd="4" destOrd="0" presId="urn:microsoft.com/office/officeart/2005/8/layout/default"/>
    <dgm:cxn modelId="{F0CA7398-34C9-43E7-AC16-1B5C99B9D12A}" type="presParOf" srcId="{FB970023-0AD8-4257-9D69-0D38BBE98C0B}" destId="{738F86CF-128D-470E-936B-6A3F88B3548B}" srcOrd="5" destOrd="0" presId="urn:microsoft.com/office/officeart/2005/8/layout/default"/>
    <dgm:cxn modelId="{4E8F7F2A-F116-4C50-880B-80D87450CB5A}" type="presParOf" srcId="{FB970023-0AD8-4257-9D69-0D38BBE98C0B}" destId="{AB46F437-0746-4546-925E-0EB7C7D5DEEE}" srcOrd="6" destOrd="0" presId="urn:microsoft.com/office/officeart/2005/8/layout/default"/>
    <dgm:cxn modelId="{2C044165-D037-4A7E-9973-A587B51667CA}" type="presParOf" srcId="{FB970023-0AD8-4257-9D69-0D38BBE98C0B}" destId="{DFB5A0A0-5AAF-4E7A-96E3-6AAED3E2A4DE}" srcOrd="7" destOrd="0" presId="urn:microsoft.com/office/officeart/2005/8/layout/default"/>
    <dgm:cxn modelId="{EB6B6829-8C00-40F4-BA70-35B0617C4C21}" type="presParOf" srcId="{FB970023-0AD8-4257-9D69-0D38BBE98C0B}" destId="{EF93FE5D-CECB-421C-A5E7-C8A146A6D18C}" srcOrd="8" destOrd="0" presId="urn:microsoft.com/office/officeart/2005/8/layout/default"/>
    <dgm:cxn modelId="{52DB19F5-D397-478F-981D-389D55107794}" type="presParOf" srcId="{FB970023-0AD8-4257-9D69-0D38BBE98C0B}" destId="{69C1F5B3-E374-4A16-AD71-1F7CD42FE451}" srcOrd="9" destOrd="0" presId="urn:microsoft.com/office/officeart/2005/8/layout/default"/>
    <dgm:cxn modelId="{162B97B7-2D38-4301-B832-FC069D732A11}"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82B0B2C0-9A86-4055-814C-62CDAC28A75E}" type="presOf" srcId="{40401B07-2BC1-43D1-990D-EA08A2E96199}" destId="{FFE1DB0B-A649-43C1-B7D2-CEF3FA2CA620}"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8F37618E-BEE5-4055-BF73-5B6C5D2EE1CB}"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0533F100-AB67-499C-BBDD-D4B812D6AE09}" type="presOf" srcId="{816B225A-6D9C-45A5-A08D-C6272DC2B9BE}" destId="{FB970023-0AD8-4257-9D69-0D38BBE98C0B}" srcOrd="0" destOrd="0" presId="urn:microsoft.com/office/officeart/2005/8/layout/default"/>
    <dgm:cxn modelId="{381C51A3-9160-4EC4-95FE-EAB97006538D}" type="presOf" srcId="{719CC07F-E7E8-4D5D-812D-B4FE5927E5EE}" destId="{EF93FE5D-CECB-421C-A5E7-C8A146A6D18C}" srcOrd="0" destOrd="0" presId="urn:microsoft.com/office/officeart/2005/8/layout/default"/>
    <dgm:cxn modelId="{95C54E62-8335-40AA-B676-CE3FD08D7301}"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6C8D040B-DD43-466C-A902-497BB1F66164}" type="presOf" srcId="{7B17B44F-FC52-4305-B7B4-359C8BB0CC78}" destId="{9E71994E-CAF8-46B6-9D24-24B986C042F2}" srcOrd="0" destOrd="0" presId="urn:microsoft.com/office/officeart/2005/8/layout/default"/>
    <dgm:cxn modelId="{D85EF3FB-4F0A-4941-B003-E843D138A21E}" type="presOf" srcId="{A8173AC5-747C-4629-AFDD-A87911240C17}" destId="{AB46F437-0746-4546-925E-0EB7C7D5DEEE}" srcOrd="0" destOrd="0" presId="urn:microsoft.com/office/officeart/2005/8/layout/default"/>
    <dgm:cxn modelId="{46634044-5B91-4463-91E3-DC0AF72C30F4}" type="presParOf" srcId="{FB970023-0AD8-4257-9D69-0D38BBE98C0B}" destId="{FFE1DB0B-A649-43C1-B7D2-CEF3FA2CA620}" srcOrd="0" destOrd="0" presId="urn:microsoft.com/office/officeart/2005/8/layout/default"/>
    <dgm:cxn modelId="{A99A3407-D653-48D5-9E6F-C0A14FF61183}" type="presParOf" srcId="{FB970023-0AD8-4257-9D69-0D38BBE98C0B}" destId="{2801E637-8C93-40BB-8D47-B379444342CD}" srcOrd="1" destOrd="0" presId="urn:microsoft.com/office/officeart/2005/8/layout/default"/>
    <dgm:cxn modelId="{E2A65B8D-0D5E-4879-B9E9-DF7092A1F6CC}" type="presParOf" srcId="{FB970023-0AD8-4257-9D69-0D38BBE98C0B}" destId="{DE94FCB2-DC8D-4E9C-99AC-1B4A02F51ED1}" srcOrd="2" destOrd="0" presId="urn:microsoft.com/office/officeart/2005/8/layout/default"/>
    <dgm:cxn modelId="{B1DCF574-FA49-47D7-AD2A-860038D7F29C}" type="presParOf" srcId="{FB970023-0AD8-4257-9D69-0D38BBE98C0B}" destId="{B79BEC52-4A3C-4665-948E-5AB634E4DDD1}" srcOrd="3" destOrd="0" presId="urn:microsoft.com/office/officeart/2005/8/layout/default"/>
    <dgm:cxn modelId="{C5ED2BA1-FA33-4360-9DF0-BBBC14BFDAF5}" type="presParOf" srcId="{FB970023-0AD8-4257-9D69-0D38BBE98C0B}" destId="{9E71994E-CAF8-46B6-9D24-24B986C042F2}" srcOrd="4" destOrd="0" presId="urn:microsoft.com/office/officeart/2005/8/layout/default"/>
    <dgm:cxn modelId="{8FAEAC79-CB24-47A7-A64F-73AC51F25FAC}" type="presParOf" srcId="{FB970023-0AD8-4257-9D69-0D38BBE98C0B}" destId="{738F86CF-128D-470E-936B-6A3F88B3548B}" srcOrd="5" destOrd="0" presId="urn:microsoft.com/office/officeart/2005/8/layout/default"/>
    <dgm:cxn modelId="{24AEB245-30FA-45DE-B28C-C9752BD22AD7}" type="presParOf" srcId="{FB970023-0AD8-4257-9D69-0D38BBE98C0B}" destId="{AB46F437-0746-4546-925E-0EB7C7D5DEEE}" srcOrd="6" destOrd="0" presId="urn:microsoft.com/office/officeart/2005/8/layout/default"/>
    <dgm:cxn modelId="{A609757B-85DA-4151-B7D8-A8A8D0FE22B8}" type="presParOf" srcId="{FB970023-0AD8-4257-9D69-0D38BBE98C0B}" destId="{DFB5A0A0-5AAF-4E7A-96E3-6AAED3E2A4DE}" srcOrd="7" destOrd="0" presId="urn:microsoft.com/office/officeart/2005/8/layout/default"/>
    <dgm:cxn modelId="{DD11D516-5A3C-466D-B988-3CDE75901641}" type="presParOf" srcId="{FB970023-0AD8-4257-9D69-0D38BBE98C0B}" destId="{EF93FE5D-CECB-421C-A5E7-C8A146A6D18C}" srcOrd="8" destOrd="0" presId="urn:microsoft.com/office/officeart/2005/8/layout/default"/>
    <dgm:cxn modelId="{87B87C6A-AA40-4F67-98D7-864C8BB4DEF8}" type="presParOf" srcId="{FB970023-0AD8-4257-9D69-0D38BBE98C0B}" destId="{69C1F5B3-E374-4A16-AD71-1F7CD42FE451}" srcOrd="9" destOrd="0" presId="urn:microsoft.com/office/officeart/2005/8/layout/default"/>
    <dgm:cxn modelId="{EF083480-3D35-421E-AF23-06F98F35D3D5}"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B506BD8-8C32-4901-8591-CD5F3A97D0B8}" type="presOf" srcId="{032D3BBA-FECA-4A09-86B8-D22A26B2D692}" destId="{DE94FCB2-DC8D-4E9C-99AC-1B4A02F51ED1}" srcOrd="0" destOrd="0" presId="urn:microsoft.com/office/officeart/2005/8/layout/default"/>
    <dgm:cxn modelId="{C6196810-823D-4D8C-B6B7-2D18A6E4BE71}" type="presOf" srcId="{A8173AC5-747C-4629-AFDD-A87911240C17}" destId="{AB46F437-0746-4546-925E-0EB7C7D5DEEE}"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0BE918AD-EB51-4F54-B179-9ACF8F3904C7}" type="presOf" srcId="{816B225A-6D9C-45A5-A08D-C6272DC2B9BE}" destId="{FB970023-0AD8-4257-9D69-0D38BBE98C0B}" srcOrd="0" destOrd="0" presId="urn:microsoft.com/office/officeart/2005/8/layout/default"/>
    <dgm:cxn modelId="{AE2B8958-EFB1-4247-93EC-82CBDEAC14F9}" type="presOf" srcId="{62B35D10-1538-4D55-950A-2A2BA79ABB01}" destId="{4872DE25-18B2-4051-AC2E-50E8F9E547B9}" srcOrd="0" destOrd="0" presId="urn:microsoft.com/office/officeart/2005/8/layout/default"/>
    <dgm:cxn modelId="{C3EFE5AD-B173-414F-9DDB-745045651F47}" type="presOf" srcId="{7B17B44F-FC52-4305-B7B4-359C8BB0CC78}" destId="{9E71994E-CAF8-46B6-9D24-24B986C042F2}" srcOrd="0" destOrd="0" presId="urn:microsoft.com/office/officeart/2005/8/layout/default"/>
    <dgm:cxn modelId="{BCEFE28E-0928-4AE9-8531-EB4F534909BA}"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1D688B30-AB20-4A3D-B295-4358EA56242A}" type="presOf" srcId="{719CC07F-E7E8-4D5D-812D-B4FE5927E5EE}" destId="{EF93FE5D-CECB-421C-A5E7-C8A146A6D18C}" srcOrd="0" destOrd="0" presId="urn:microsoft.com/office/officeart/2005/8/layout/default"/>
    <dgm:cxn modelId="{D163DE4E-8EF6-4C65-8B58-DAFA06B0B1AA}" type="presParOf" srcId="{FB970023-0AD8-4257-9D69-0D38BBE98C0B}" destId="{FFE1DB0B-A649-43C1-B7D2-CEF3FA2CA620}" srcOrd="0" destOrd="0" presId="urn:microsoft.com/office/officeart/2005/8/layout/default"/>
    <dgm:cxn modelId="{F439C990-866B-4F3E-A8FA-E9A0EA451D08}" type="presParOf" srcId="{FB970023-0AD8-4257-9D69-0D38BBE98C0B}" destId="{2801E637-8C93-40BB-8D47-B379444342CD}" srcOrd="1" destOrd="0" presId="urn:microsoft.com/office/officeart/2005/8/layout/default"/>
    <dgm:cxn modelId="{0B781E35-7D94-4CDA-B0D8-B66CA70CB677}" type="presParOf" srcId="{FB970023-0AD8-4257-9D69-0D38BBE98C0B}" destId="{DE94FCB2-DC8D-4E9C-99AC-1B4A02F51ED1}" srcOrd="2" destOrd="0" presId="urn:microsoft.com/office/officeart/2005/8/layout/default"/>
    <dgm:cxn modelId="{B9E1C5C1-A37D-4F4C-AABB-56EB07C453A5}" type="presParOf" srcId="{FB970023-0AD8-4257-9D69-0D38BBE98C0B}" destId="{B79BEC52-4A3C-4665-948E-5AB634E4DDD1}" srcOrd="3" destOrd="0" presId="urn:microsoft.com/office/officeart/2005/8/layout/default"/>
    <dgm:cxn modelId="{39825C51-448A-4D0D-B57C-770C4F029E1F}" type="presParOf" srcId="{FB970023-0AD8-4257-9D69-0D38BBE98C0B}" destId="{9E71994E-CAF8-46B6-9D24-24B986C042F2}" srcOrd="4" destOrd="0" presId="urn:microsoft.com/office/officeart/2005/8/layout/default"/>
    <dgm:cxn modelId="{85FAAFF1-2D13-43AB-AF87-33718683BCB7}" type="presParOf" srcId="{FB970023-0AD8-4257-9D69-0D38BBE98C0B}" destId="{738F86CF-128D-470E-936B-6A3F88B3548B}" srcOrd="5" destOrd="0" presId="urn:microsoft.com/office/officeart/2005/8/layout/default"/>
    <dgm:cxn modelId="{9B759F56-DDF8-4EAB-86CA-639B2F450BEC}" type="presParOf" srcId="{FB970023-0AD8-4257-9D69-0D38BBE98C0B}" destId="{AB46F437-0746-4546-925E-0EB7C7D5DEEE}" srcOrd="6" destOrd="0" presId="urn:microsoft.com/office/officeart/2005/8/layout/default"/>
    <dgm:cxn modelId="{111276C1-1868-4B3B-9FDC-729D138C9D32}" type="presParOf" srcId="{FB970023-0AD8-4257-9D69-0D38BBE98C0B}" destId="{DFB5A0A0-5AAF-4E7A-96E3-6AAED3E2A4DE}" srcOrd="7" destOrd="0" presId="urn:microsoft.com/office/officeart/2005/8/layout/default"/>
    <dgm:cxn modelId="{3B5D6F97-C63E-4581-821C-500A3F0640A9}" type="presParOf" srcId="{FB970023-0AD8-4257-9D69-0D38BBE98C0B}" destId="{EF93FE5D-CECB-421C-A5E7-C8A146A6D18C}" srcOrd="8" destOrd="0" presId="urn:microsoft.com/office/officeart/2005/8/layout/default"/>
    <dgm:cxn modelId="{3618E9F8-D0E9-4C66-9778-0A896B08B372}" type="presParOf" srcId="{FB970023-0AD8-4257-9D69-0D38BBE98C0B}" destId="{69C1F5B3-E374-4A16-AD71-1F7CD42FE451}" srcOrd="9" destOrd="0" presId="urn:microsoft.com/office/officeart/2005/8/layout/default"/>
    <dgm:cxn modelId="{D7E8FB23-D54B-4506-A777-6361A578BCEE}"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A80A7FD4-5E5A-442B-8D2A-ABF2579448C4}" type="presOf" srcId="{A8173AC5-747C-4629-AFDD-A87911240C17}" destId="{AB46F437-0746-4546-925E-0EB7C7D5DEEE}" srcOrd="0" destOrd="0" presId="urn:microsoft.com/office/officeart/2005/8/layout/default"/>
    <dgm:cxn modelId="{C8C5680F-C1D0-4CFB-8B50-9750A477E37D}" type="presOf" srcId="{816B225A-6D9C-45A5-A08D-C6272DC2B9BE}" destId="{FB970023-0AD8-4257-9D69-0D38BBE98C0B}" srcOrd="0" destOrd="0" presId="urn:microsoft.com/office/officeart/2005/8/layout/default"/>
    <dgm:cxn modelId="{A29E51CD-CAAE-485E-B453-9C94BD0C1AFA}" type="presOf" srcId="{032D3BBA-FECA-4A09-86B8-D22A26B2D692}" destId="{DE94FCB2-DC8D-4E9C-99AC-1B4A02F51ED1}"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370D0BA0-A941-464C-B207-20B63CD5FA53}" type="presOf" srcId="{7B17B44F-FC52-4305-B7B4-359C8BB0CC78}" destId="{9E71994E-CAF8-46B6-9D24-24B986C042F2}" srcOrd="0" destOrd="0" presId="urn:microsoft.com/office/officeart/2005/8/layout/default"/>
    <dgm:cxn modelId="{6959AB7B-0916-4346-9219-AF89DAC81942}" type="presOf" srcId="{62B35D10-1538-4D55-950A-2A2BA79ABB01}" destId="{4872DE25-18B2-4051-AC2E-50E8F9E547B9}"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90E58BA9-DF9A-4CAB-85E9-BFD1B0A009E1}"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29830277-C77C-4A11-BA04-B28ABEE149B8}" type="presOf" srcId="{40401B07-2BC1-43D1-990D-EA08A2E96199}" destId="{FFE1DB0B-A649-43C1-B7D2-CEF3FA2CA620}" srcOrd="0" destOrd="0" presId="urn:microsoft.com/office/officeart/2005/8/layout/default"/>
    <dgm:cxn modelId="{07F1292E-B5F2-44AA-9FC5-5786484A7DD2}" type="presParOf" srcId="{FB970023-0AD8-4257-9D69-0D38BBE98C0B}" destId="{FFE1DB0B-A649-43C1-B7D2-CEF3FA2CA620}" srcOrd="0" destOrd="0" presId="urn:microsoft.com/office/officeart/2005/8/layout/default"/>
    <dgm:cxn modelId="{486D23C2-05FE-4AD0-8AE7-F7DCB9EF8BEA}" type="presParOf" srcId="{FB970023-0AD8-4257-9D69-0D38BBE98C0B}" destId="{2801E637-8C93-40BB-8D47-B379444342CD}" srcOrd="1" destOrd="0" presId="urn:microsoft.com/office/officeart/2005/8/layout/default"/>
    <dgm:cxn modelId="{777071CD-515E-4FE8-827B-3A18FFA1A890}" type="presParOf" srcId="{FB970023-0AD8-4257-9D69-0D38BBE98C0B}" destId="{DE94FCB2-DC8D-4E9C-99AC-1B4A02F51ED1}" srcOrd="2" destOrd="0" presId="urn:microsoft.com/office/officeart/2005/8/layout/default"/>
    <dgm:cxn modelId="{4EB26DC2-5B24-44BF-A722-FEBC8F6A3C58}" type="presParOf" srcId="{FB970023-0AD8-4257-9D69-0D38BBE98C0B}" destId="{B79BEC52-4A3C-4665-948E-5AB634E4DDD1}" srcOrd="3" destOrd="0" presId="urn:microsoft.com/office/officeart/2005/8/layout/default"/>
    <dgm:cxn modelId="{8E0E8BED-8213-480F-9241-2FB915D23558}" type="presParOf" srcId="{FB970023-0AD8-4257-9D69-0D38BBE98C0B}" destId="{9E71994E-CAF8-46B6-9D24-24B986C042F2}" srcOrd="4" destOrd="0" presId="urn:microsoft.com/office/officeart/2005/8/layout/default"/>
    <dgm:cxn modelId="{36B2DFA2-4B7C-4D30-83E5-6E66B1402839}" type="presParOf" srcId="{FB970023-0AD8-4257-9D69-0D38BBE98C0B}" destId="{738F86CF-128D-470E-936B-6A3F88B3548B}" srcOrd="5" destOrd="0" presId="urn:microsoft.com/office/officeart/2005/8/layout/default"/>
    <dgm:cxn modelId="{D07B6BFC-7C4E-400D-94D2-751B01A77B84}" type="presParOf" srcId="{FB970023-0AD8-4257-9D69-0D38BBE98C0B}" destId="{AB46F437-0746-4546-925E-0EB7C7D5DEEE}" srcOrd="6" destOrd="0" presId="urn:microsoft.com/office/officeart/2005/8/layout/default"/>
    <dgm:cxn modelId="{3440AFB7-3D29-4E95-9C50-AF953AEFB524}" type="presParOf" srcId="{FB970023-0AD8-4257-9D69-0D38BBE98C0B}" destId="{DFB5A0A0-5AAF-4E7A-96E3-6AAED3E2A4DE}" srcOrd="7" destOrd="0" presId="urn:microsoft.com/office/officeart/2005/8/layout/default"/>
    <dgm:cxn modelId="{0F5387A2-725B-4867-A8FC-EF69486DCE96}" type="presParOf" srcId="{FB970023-0AD8-4257-9D69-0D38BBE98C0B}" destId="{EF93FE5D-CECB-421C-A5E7-C8A146A6D18C}" srcOrd="8" destOrd="0" presId="urn:microsoft.com/office/officeart/2005/8/layout/default"/>
    <dgm:cxn modelId="{B357BA17-896F-46BB-8771-1EB2BB369584}" type="presParOf" srcId="{FB970023-0AD8-4257-9D69-0D38BBE98C0B}" destId="{69C1F5B3-E374-4A16-AD71-1F7CD42FE451}" srcOrd="9" destOrd="0" presId="urn:microsoft.com/office/officeart/2005/8/layout/default"/>
    <dgm:cxn modelId="{D03739B4-CF47-489C-99F4-DF8FA0B5A280}"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A97887EA-4C67-458F-A403-D2D066889503}"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66BEAA43-43A4-4CB7-8D7D-B5CD1F6105DA}" type="presOf" srcId="{7B17B44F-FC52-4305-B7B4-359C8BB0CC78}" destId="{9E71994E-CAF8-46B6-9D24-24B986C042F2}" srcOrd="0" destOrd="0" presId="urn:microsoft.com/office/officeart/2005/8/layout/default"/>
    <dgm:cxn modelId="{A83DDB97-93A2-476D-9E1D-70945FCEFE40}"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D1F5ACCB-E742-489C-AE6B-99D9AA0DD185}" type="presOf" srcId="{816B225A-6D9C-45A5-A08D-C6272DC2B9BE}" destId="{FB970023-0AD8-4257-9D69-0D38BBE98C0B}" srcOrd="0" destOrd="0" presId="urn:microsoft.com/office/officeart/2005/8/layout/default"/>
    <dgm:cxn modelId="{109B3857-DB7D-493F-BCFD-5CFBCAFD1A9F}" type="presOf" srcId="{40401B07-2BC1-43D1-990D-EA08A2E96199}" destId="{FFE1DB0B-A649-43C1-B7D2-CEF3FA2CA620}"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A95E0B9F-59F7-44CA-BC30-FF56A08C9DCF}" srcId="{816B225A-6D9C-45A5-A08D-C6272DC2B9BE}" destId="{A8173AC5-747C-4629-AFDD-A87911240C17}" srcOrd="3" destOrd="0" parTransId="{E974970D-70A4-448F-ADA5-582372723288}" sibTransId="{53B3EEC5-F0C3-4637-83DF-ECC7F7989530}"/>
    <dgm:cxn modelId="{ED487A81-EF5C-48B7-97F5-0A7BB0FF92F4}"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46893E75-3B53-47DB-9D50-F895B21BDAEC}" type="presOf" srcId="{719CC07F-E7E8-4D5D-812D-B4FE5927E5EE}" destId="{EF93FE5D-CECB-421C-A5E7-C8A146A6D18C}" srcOrd="0" destOrd="0" presId="urn:microsoft.com/office/officeart/2005/8/layout/default"/>
    <dgm:cxn modelId="{E250C1A9-2EA4-4359-996B-179CBB0F1598}" type="presParOf" srcId="{FB970023-0AD8-4257-9D69-0D38BBE98C0B}" destId="{FFE1DB0B-A649-43C1-B7D2-CEF3FA2CA620}" srcOrd="0" destOrd="0" presId="urn:microsoft.com/office/officeart/2005/8/layout/default"/>
    <dgm:cxn modelId="{F7050E54-EE68-49AA-94AA-3E249FFAE45B}" type="presParOf" srcId="{FB970023-0AD8-4257-9D69-0D38BBE98C0B}" destId="{2801E637-8C93-40BB-8D47-B379444342CD}" srcOrd="1" destOrd="0" presId="urn:microsoft.com/office/officeart/2005/8/layout/default"/>
    <dgm:cxn modelId="{30E9D391-1A5A-455C-B648-7D03684ECABB}" type="presParOf" srcId="{FB970023-0AD8-4257-9D69-0D38BBE98C0B}" destId="{DE94FCB2-DC8D-4E9C-99AC-1B4A02F51ED1}" srcOrd="2" destOrd="0" presId="urn:microsoft.com/office/officeart/2005/8/layout/default"/>
    <dgm:cxn modelId="{31E9CA86-76AD-4AA9-809B-120DFA40D680}" type="presParOf" srcId="{FB970023-0AD8-4257-9D69-0D38BBE98C0B}" destId="{B79BEC52-4A3C-4665-948E-5AB634E4DDD1}" srcOrd="3" destOrd="0" presId="urn:microsoft.com/office/officeart/2005/8/layout/default"/>
    <dgm:cxn modelId="{B63A2902-3E63-4CF9-8E72-45F4B1A328BD}" type="presParOf" srcId="{FB970023-0AD8-4257-9D69-0D38BBE98C0B}" destId="{9E71994E-CAF8-46B6-9D24-24B986C042F2}" srcOrd="4" destOrd="0" presId="urn:microsoft.com/office/officeart/2005/8/layout/default"/>
    <dgm:cxn modelId="{A5126E5A-7B35-4DA1-85D8-46961D6ED45C}" type="presParOf" srcId="{FB970023-0AD8-4257-9D69-0D38BBE98C0B}" destId="{738F86CF-128D-470E-936B-6A3F88B3548B}" srcOrd="5" destOrd="0" presId="urn:microsoft.com/office/officeart/2005/8/layout/default"/>
    <dgm:cxn modelId="{1E8DA4AA-FCEC-4BCC-AE97-0C050D1D3ADB}" type="presParOf" srcId="{FB970023-0AD8-4257-9D69-0D38BBE98C0B}" destId="{AB46F437-0746-4546-925E-0EB7C7D5DEEE}" srcOrd="6" destOrd="0" presId="urn:microsoft.com/office/officeart/2005/8/layout/default"/>
    <dgm:cxn modelId="{04807A7F-7F71-4243-A4BD-773FFE67F8DB}" type="presParOf" srcId="{FB970023-0AD8-4257-9D69-0D38BBE98C0B}" destId="{DFB5A0A0-5AAF-4E7A-96E3-6AAED3E2A4DE}" srcOrd="7" destOrd="0" presId="urn:microsoft.com/office/officeart/2005/8/layout/default"/>
    <dgm:cxn modelId="{3A3B51B7-4AD3-4B19-B065-45566E6687C4}" type="presParOf" srcId="{FB970023-0AD8-4257-9D69-0D38BBE98C0B}" destId="{EF93FE5D-CECB-421C-A5E7-C8A146A6D18C}" srcOrd="8" destOrd="0" presId="urn:microsoft.com/office/officeart/2005/8/layout/default"/>
    <dgm:cxn modelId="{DF773346-EBDB-4FAF-83FE-E4BF49AF81A5}" type="presParOf" srcId="{FB970023-0AD8-4257-9D69-0D38BBE98C0B}" destId="{69C1F5B3-E374-4A16-AD71-1F7CD42FE451}" srcOrd="9" destOrd="0" presId="urn:microsoft.com/office/officeart/2005/8/layout/default"/>
    <dgm:cxn modelId="{C25213D1-93C5-4D50-BE16-A1129BA44052}"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05D3923C-B002-4111-B7DD-BFB3C4D4213D}" type="presOf" srcId="{719CC07F-E7E8-4D5D-812D-B4FE5927E5EE}" destId="{EF93FE5D-CECB-421C-A5E7-C8A146A6D18C}"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106CF493-0222-4FBF-91EB-7970B2E1E00D}" type="presOf" srcId="{62B35D10-1538-4D55-950A-2A2BA79ABB01}" destId="{4872DE25-18B2-4051-AC2E-50E8F9E547B9}" srcOrd="0" destOrd="0" presId="urn:microsoft.com/office/officeart/2005/8/layout/default"/>
    <dgm:cxn modelId="{3A7FB69B-9E48-4485-8E33-4C7BBA8D92D0}" type="presOf" srcId="{A8173AC5-747C-4629-AFDD-A87911240C17}" destId="{AB46F437-0746-4546-925E-0EB7C7D5DEEE}" srcOrd="0" destOrd="0" presId="urn:microsoft.com/office/officeart/2005/8/layout/default"/>
    <dgm:cxn modelId="{5599EB30-F78F-4280-B287-CF0ECF44D3E0}" type="presOf" srcId="{032D3BBA-FECA-4A09-86B8-D22A26B2D692}" destId="{DE94FCB2-DC8D-4E9C-99AC-1B4A02F51ED1}"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A95E0B9F-59F7-44CA-BC30-FF56A08C9DCF}" srcId="{816B225A-6D9C-45A5-A08D-C6272DC2B9BE}" destId="{A8173AC5-747C-4629-AFDD-A87911240C17}" srcOrd="3" destOrd="0" parTransId="{E974970D-70A4-448F-ADA5-582372723288}" sibTransId="{53B3EEC5-F0C3-4637-83DF-ECC7F7989530}"/>
    <dgm:cxn modelId="{8AF6D50D-849D-4A9C-A161-2BA45939E199}" type="presOf" srcId="{816B225A-6D9C-45A5-A08D-C6272DC2B9BE}" destId="{FB970023-0AD8-4257-9D69-0D38BBE98C0B}" srcOrd="0" destOrd="0" presId="urn:microsoft.com/office/officeart/2005/8/layout/default"/>
    <dgm:cxn modelId="{A300C32C-4A65-48C9-B7A9-B2928898C48B}" type="presOf" srcId="{7B17B44F-FC52-4305-B7B4-359C8BB0CC78}" destId="{9E71994E-CAF8-46B6-9D24-24B986C042F2}" srcOrd="0" destOrd="0" presId="urn:microsoft.com/office/officeart/2005/8/layout/default"/>
    <dgm:cxn modelId="{BC57A7A7-18FC-4BAC-959F-E289B8EFE92D}"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782C595D-97A1-4A8C-B9AA-F03D3F13332A}" type="presParOf" srcId="{FB970023-0AD8-4257-9D69-0D38BBE98C0B}" destId="{FFE1DB0B-A649-43C1-B7D2-CEF3FA2CA620}" srcOrd="0" destOrd="0" presId="urn:microsoft.com/office/officeart/2005/8/layout/default"/>
    <dgm:cxn modelId="{47632C2C-36A4-4A50-8C18-C6AFACD015CF}" type="presParOf" srcId="{FB970023-0AD8-4257-9D69-0D38BBE98C0B}" destId="{2801E637-8C93-40BB-8D47-B379444342CD}" srcOrd="1" destOrd="0" presId="urn:microsoft.com/office/officeart/2005/8/layout/default"/>
    <dgm:cxn modelId="{C69C27EC-22D4-4815-8217-F9F8C46E7A15}" type="presParOf" srcId="{FB970023-0AD8-4257-9D69-0D38BBE98C0B}" destId="{DE94FCB2-DC8D-4E9C-99AC-1B4A02F51ED1}" srcOrd="2" destOrd="0" presId="urn:microsoft.com/office/officeart/2005/8/layout/default"/>
    <dgm:cxn modelId="{18F8A5BC-4BFB-4DA6-9F6D-A5D51DA82F3C}" type="presParOf" srcId="{FB970023-0AD8-4257-9D69-0D38BBE98C0B}" destId="{B79BEC52-4A3C-4665-948E-5AB634E4DDD1}" srcOrd="3" destOrd="0" presId="urn:microsoft.com/office/officeart/2005/8/layout/default"/>
    <dgm:cxn modelId="{3C81201F-C6E0-4388-ACF3-AF379778EDED}" type="presParOf" srcId="{FB970023-0AD8-4257-9D69-0D38BBE98C0B}" destId="{9E71994E-CAF8-46B6-9D24-24B986C042F2}" srcOrd="4" destOrd="0" presId="urn:microsoft.com/office/officeart/2005/8/layout/default"/>
    <dgm:cxn modelId="{7D4B237F-8511-47A1-A3D2-6D4F58C92A12}" type="presParOf" srcId="{FB970023-0AD8-4257-9D69-0D38BBE98C0B}" destId="{738F86CF-128D-470E-936B-6A3F88B3548B}" srcOrd="5" destOrd="0" presId="urn:microsoft.com/office/officeart/2005/8/layout/default"/>
    <dgm:cxn modelId="{AB959B5D-DD06-422E-BE05-00912FCA8FC8}" type="presParOf" srcId="{FB970023-0AD8-4257-9D69-0D38BBE98C0B}" destId="{AB46F437-0746-4546-925E-0EB7C7D5DEEE}" srcOrd="6" destOrd="0" presId="urn:microsoft.com/office/officeart/2005/8/layout/default"/>
    <dgm:cxn modelId="{E5A2B93F-E09B-4DB6-97C6-CCD16DC2553F}" type="presParOf" srcId="{FB970023-0AD8-4257-9D69-0D38BBE98C0B}" destId="{DFB5A0A0-5AAF-4E7A-96E3-6AAED3E2A4DE}" srcOrd="7" destOrd="0" presId="urn:microsoft.com/office/officeart/2005/8/layout/default"/>
    <dgm:cxn modelId="{9E0365A5-3090-4A49-8F19-6E8C60881A71}" type="presParOf" srcId="{FB970023-0AD8-4257-9D69-0D38BBE98C0B}" destId="{EF93FE5D-CECB-421C-A5E7-C8A146A6D18C}" srcOrd="8" destOrd="0" presId="urn:microsoft.com/office/officeart/2005/8/layout/default"/>
    <dgm:cxn modelId="{F09A73FA-7A31-4D9D-8259-58194E9AC847}" type="presParOf" srcId="{FB970023-0AD8-4257-9D69-0D38BBE98C0B}" destId="{69C1F5B3-E374-4A16-AD71-1F7CD42FE451}" srcOrd="9" destOrd="0" presId="urn:microsoft.com/office/officeart/2005/8/layout/default"/>
    <dgm:cxn modelId="{BD36DFC7-7C25-4D33-830E-C9B670E988A5}"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1FD907A0-4D43-497B-8F3A-B6B4217770C1}" type="presOf" srcId="{7B17B44F-FC52-4305-B7B4-359C8BB0CC78}" destId="{9E71994E-CAF8-46B6-9D24-24B986C042F2}" srcOrd="0" destOrd="0" presId="urn:microsoft.com/office/officeart/2005/8/layout/default"/>
    <dgm:cxn modelId="{BE8A2929-CEEA-4E59-B116-1583446D3E84}" type="presOf" srcId="{816B225A-6D9C-45A5-A08D-C6272DC2B9BE}" destId="{FB970023-0AD8-4257-9D69-0D38BBE98C0B}"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04EFE6E7-4301-468E-8CC2-4C2030FC7C2F}" type="presOf" srcId="{62B35D10-1538-4D55-950A-2A2BA79ABB01}" destId="{4872DE25-18B2-4051-AC2E-50E8F9E547B9}" srcOrd="0" destOrd="0" presId="urn:microsoft.com/office/officeart/2005/8/layout/default"/>
    <dgm:cxn modelId="{169D12E0-F57F-411F-8DAD-D77F5F36103E}" type="presOf" srcId="{A8173AC5-747C-4629-AFDD-A87911240C17}" destId="{AB46F437-0746-4546-925E-0EB7C7D5DEEE}" srcOrd="0" destOrd="0" presId="urn:microsoft.com/office/officeart/2005/8/layout/default"/>
    <dgm:cxn modelId="{A38D0367-60F5-4690-B970-627CC4E52BAD}" type="presOf" srcId="{032D3BBA-FECA-4A09-86B8-D22A26B2D692}" destId="{DE94FCB2-DC8D-4E9C-99AC-1B4A02F51ED1}" srcOrd="0" destOrd="0" presId="urn:microsoft.com/office/officeart/2005/8/layout/default"/>
    <dgm:cxn modelId="{60B930FE-66E7-4109-BA7B-1DCE26C61314}" type="presOf" srcId="{719CC07F-E7E8-4D5D-812D-B4FE5927E5EE}" destId="{EF93FE5D-CECB-421C-A5E7-C8A146A6D18C}"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A95E0B9F-59F7-44CA-BC30-FF56A08C9DCF}" srcId="{816B225A-6D9C-45A5-A08D-C6272DC2B9BE}" destId="{A8173AC5-747C-4629-AFDD-A87911240C17}" srcOrd="3" destOrd="0" parTransId="{E974970D-70A4-448F-ADA5-582372723288}" sibTransId="{53B3EEC5-F0C3-4637-83DF-ECC7F7989530}"/>
    <dgm:cxn modelId="{A29E0995-AB6E-472D-AF86-716D44EB8D1A}"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5C3465B2-BBA7-44D0-BDB0-79897EF46B40}" type="presParOf" srcId="{FB970023-0AD8-4257-9D69-0D38BBE98C0B}" destId="{FFE1DB0B-A649-43C1-B7D2-CEF3FA2CA620}" srcOrd="0" destOrd="0" presId="urn:microsoft.com/office/officeart/2005/8/layout/default"/>
    <dgm:cxn modelId="{BF9970F9-88E3-46A9-988F-CBCAA608BB48}" type="presParOf" srcId="{FB970023-0AD8-4257-9D69-0D38BBE98C0B}" destId="{2801E637-8C93-40BB-8D47-B379444342CD}" srcOrd="1" destOrd="0" presId="urn:microsoft.com/office/officeart/2005/8/layout/default"/>
    <dgm:cxn modelId="{DCC04531-E2CF-4314-8262-85866B93E067}" type="presParOf" srcId="{FB970023-0AD8-4257-9D69-0D38BBE98C0B}" destId="{DE94FCB2-DC8D-4E9C-99AC-1B4A02F51ED1}" srcOrd="2" destOrd="0" presId="urn:microsoft.com/office/officeart/2005/8/layout/default"/>
    <dgm:cxn modelId="{D2AF0087-BD6E-4541-BD99-6179CFB4506D}" type="presParOf" srcId="{FB970023-0AD8-4257-9D69-0D38BBE98C0B}" destId="{B79BEC52-4A3C-4665-948E-5AB634E4DDD1}" srcOrd="3" destOrd="0" presId="urn:microsoft.com/office/officeart/2005/8/layout/default"/>
    <dgm:cxn modelId="{D166AE23-2738-48D1-9BC8-B6B1C8FE57E7}" type="presParOf" srcId="{FB970023-0AD8-4257-9D69-0D38BBE98C0B}" destId="{9E71994E-CAF8-46B6-9D24-24B986C042F2}" srcOrd="4" destOrd="0" presId="urn:microsoft.com/office/officeart/2005/8/layout/default"/>
    <dgm:cxn modelId="{12CE27C3-C327-4ADA-9119-14680559B9BB}" type="presParOf" srcId="{FB970023-0AD8-4257-9D69-0D38BBE98C0B}" destId="{738F86CF-128D-470E-936B-6A3F88B3548B}" srcOrd="5" destOrd="0" presId="urn:microsoft.com/office/officeart/2005/8/layout/default"/>
    <dgm:cxn modelId="{B476490A-3323-410B-99D9-7CF45E93B265}" type="presParOf" srcId="{FB970023-0AD8-4257-9D69-0D38BBE98C0B}" destId="{AB46F437-0746-4546-925E-0EB7C7D5DEEE}" srcOrd="6" destOrd="0" presId="urn:microsoft.com/office/officeart/2005/8/layout/default"/>
    <dgm:cxn modelId="{AFC3044C-0912-4FDB-9C37-85A0A88DBCE5}" type="presParOf" srcId="{FB970023-0AD8-4257-9D69-0D38BBE98C0B}" destId="{DFB5A0A0-5AAF-4E7A-96E3-6AAED3E2A4DE}" srcOrd="7" destOrd="0" presId="urn:microsoft.com/office/officeart/2005/8/layout/default"/>
    <dgm:cxn modelId="{38A4A994-4428-4E68-879A-3A85ECB999E6}" type="presParOf" srcId="{FB970023-0AD8-4257-9D69-0D38BBE98C0B}" destId="{EF93FE5D-CECB-421C-A5E7-C8A146A6D18C}" srcOrd="8" destOrd="0" presId="urn:microsoft.com/office/officeart/2005/8/layout/default"/>
    <dgm:cxn modelId="{012D8FC7-A7D0-4B92-A814-4F98D10E8C5A}" type="presParOf" srcId="{FB970023-0AD8-4257-9D69-0D38BBE98C0B}" destId="{69C1F5B3-E374-4A16-AD71-1F7CD42FE451}" srcOrd="9" destOrd="0" presId="urn:microsoft.com/office/officeart/2005/8/layout/default"/>
    <dgm:cxn modelId="{2D35588A-02B3-4395-AE46-F1A52DBD9588}"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763063EE-5443-46B4-A8F4-C5B1987EB7A7}" type="presOf" srcId="{40401B07-2BC1-43D1-990D-EA08A2E96199}" destId="{FFE1DB0B-A649-43C1-B7D2-CEF3FA2CA620}" srcOrd="0" destOrd="0" presId="urn:microsoft.com/office/officeart/2005/8/layout/default"/>
    <dgm:cxn modelId="{9FCDD6A4-C379-4B1B-A314-B9BF5FCBA0B8}" type="presOf" srcId="{7B17B44F-FC52-4305-B7B4-359C8BB0CC78}" destId="{9E71994E-CAF8-46B6-9D24-24B986C042F2}" srcOrd="0" destOrd="0" presId="urn:microsoft.com/office/officeart/2005/8/layout/default"/>
    <dgm:cxn modelId="{36122563-48D6-4A15-B58D-A0AB253F2018}" type="presOf" srcId="{719CC07F-E7E8-4D5D-812D-B4FE5927E5EE}" destId="{EF93FE5D-CECB-421C-A5E7-C8A146A6D18C}" srcOrd="0" destOrd="0" presId="urn:microsoft.com/office/officeart/2005/8/layout/default"/>
    <dgm:cxn modelId="{E7294873-DADC-49B4-8573-5DC6827F1ACD}" type="presOf" srcId="{A8173AC5-747C-4629-AFDD-A87911240C17}" destId="{AB46F437-0746-4546-925E-0EB7C7D5DEEE}" srcOrd="0" destOrd="0" presId="urn:microsoft.com/office/officeart/2005/8/layout/default"/>
    <dgm:cxn modelId="{4D0BCA11-F1F7-409E-9B29-0AF1CD4E976E}" type="presOf" srcId="{62B35D10-1538-4D55-950A-2A2BA79ABB01}" destId="{4872DE25-18B2-4051-AC2E-50E8F9E547B9}"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0F55F057-0043-481F-B6A5-13BB546D0367}" type="presOf" srcId="{032D3BBA-FECA-4A09-86B8-D22A26B2D692}" destId="{DE94FCB2-DC8D-4E9C-99AC-1B4A02F51ED1}" srcOrd="0" destOrd="0" presId="urn:microsoft.com/office/officeart/2005/8/layout/default"/>
    <dgm:cxn modelId="{B3A6AC83-AECB-4ACE-AC78-F9AB612E42FF}" type="presOf" srcId="{816B225A-6D9C-45A5-A08D-C6272DC2B9BE}" destId="{FB970023-0AD8-4257-9D69-0D38BBE98C0B}" srcOrd="0" destOrd="0" presId="urn:microsoft.com/office/officeart/2005/8/layout/default"/>
    <dgm:cxn modelId="{0E5F6828-182F-4C95-AE49-1C377029255F}" type="presParOf" srcId="{FB970023-0AD8-4257-9D69-0D38BBE98C0B}" destId="{FFE1DB0B-A649-43C1-B7D2-CEF3FA2CA620}" srcOrd="0" destOrd="0" presId="urn:microsoft.com/office/officeart/2005/8/layout/default"/>
    <dgm:cxn modelId="{DB92B35E-E32D-4539-9F81-2A8FC47A4B5A}" type="presParOf" srcId="{FB970023-0AD8-4257-9D69-0D38BBE98C0B}" destId="{2801E637-8C93-40BB-8D47-B379444342CD}" srcOrd="1" destOrd="0" presId="urn:microsoft.com/office/officeart/2005/8/layout/default"/>
    <dgm:cxn modelId="{63468301-3674-415B-8EB0-5FD769F97E0F}" type="presParOf" srcId="{FB970023-0AD8-4257-9D69-0D38BBE98C0B}" destId="{DE94FCB2-DC8D-4E9C-99AC-1B4A02F51ED1}" srcOrd="2" destOrd="0" presId="urn:microsoft.com/office/officeart/2005/8/layout/default"/>
    <dgm:cxn modelId="{996B7FBC-0DB4-40A2-B713-D2B2D795A314}" type="presParOf" srcId="{FB970023-0AD8-4257-9D69-0D38BBE98C0B}" destId="{B79BEC52-4A3C-4665-948E-5AB634E4DDD1}" srcOrd="3" destOrd="0" presId="urn:microsoft.com/office/officeart/2005/8/layout/default"/>
    <dgm:cxn modelId="{115FA7C3-C4CD-41D3-A92A-E0CA45B10DC4}" type="presParOf" srcId="{FB970023-0AD8-4257-9D69-0D38BBE98C0B}" destId="{9E71994E-CAF8-46B6-9D24-24B986C042F2}" srcOrd="4" destOrd="0" presId="urn:microsoft.com/office/officeart/2005/8/layout/default"/>
    <dgm:cxn modelId="{EA25CA71-A559-426F-809D-2261EE3C8EBE}" type="presParOf" srcId="{FB970023-0AD8-4257-9D69-0D38BBE98C0B}" destId="{738F86CF-128D-470E-936B-6A3F88B3548B}" srcOrd="5" destOrd="0" presId="urn:microsoft.com/office/officeart/2005/8/layout/default"/>
    <dgm:cxn modelId="{E9FDB689-4B90-4DEC-9651-98D9EE0ABBFA}" type="presParOf" srcId="{FB970023-0AD8-4257-9D69-0D38BBE98C0B}" destId="{AB46F437-0746-4546-925E-0EB7C7D5DEEE}" srcOrd="6" destOrd="0" presId="urn:microsoft.com/office/officeart/2005/8/layout/default"/>
    <dgm:cxn modelId="{88D990A1-60EC-4623-97B6-9319A72A8428}" type="presParOf" srcId="{FB970023-0AD8-4257-9D69-0D38BBE98C0B}" destId="{DFB5A0A0-5AAF-4E7A-96E3-6AAED3E2A4DE}" srcOrd="7" destOrd="0" presId="urn:microsoft.com/office/officeart/2005/8/layout/default"/>
    <dgm:cxn modelId="{30250140-EAC6-4A66-A3E9-720164EE724F}" type="presParOf" srcId="{FB970023-0AD8-4257-9D69-0D38BBE98C0B}" destId="{EF93FE5D-CECB-421C-A5E7-C8A146A6D18C}" srcOrd="8" destOrd="0" presId="urn:microsoft.com/office/officeart/2005/8/layout/default"/>
    <dgm:cxn modelId="{73B1D024-CAD7-4714-A2D0-C8BD8E7C4CF3}" type="presParOf" srcId="{FB970023-0AD8-4257-9D69-0D38BBE98C0B}" destId="{69C1F5B3-E374-4A16-AD71-1F7CD42FE451}" srcOrd="9" destOrd="0" presId="urn:microsoft.com/office/officeart/2005/8/layout/default"/>
    <dgm:cxn modelId="{4AB4823E-F6A2-47D5-84C8-7A3D8ED52128}"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CE69B6AA-4B9F-4532-8F4A-16348B56AA33}" type="presOf" srcId="{40401B07-2BC1-43D1-990D-EA08A2E96199}" destId="{FFE1DB0B-A649-43C1-B7D2-CEF3FA2CA620}" srcOrd="0" destOrd="0" presId="urn:microsoft.com/office/officeart/2005/8/layout/default"/>
    <dgm:cxn modelId="{2068EA21-4B96-465D-9429-71FE6EC7F5A3}" type="presOf" srcId="{A8173AC5-747C-4629-AFDD-A87911240C17}" destId="{AB46F437-0746-4546-925E-0EB7C7D5DEEE}" srcOrd="0" destOrd="0" presId="urn:microsoft.com/office/officeart/2005/8/layout/default"/>
    <dgm:cxn modelId="{C28AF752-4ABF-4190-9FA7-3803478B596F}" type="presOf" srcId="{032D3BBA-FECA-4A09-86B8-D22A26B2D692}" destId="{DE94FCB2-DC8D-4E9C-99AC-1B4A02F51ED1}" srcOrd="0" destOrd="0" presId="urn:microsoft.com/office/officeart/2005/8/layout/default"/>
    <dgm:cxn modelId="{15E6A29F-D7E9-4116-BFCB-1335EA057046}" type="presOf" srcId="{816B225A-6D9C-45A5-A08D-C6272DC2B9BE}" destId="{FB970023-0AD8-4257-9D69-0D38BBE98C0B}" srcOrd="0" destOrd="0" presId="urn:microsoft.com/office/officeart/2005/8/layout/default"/>
    <dgm:cxn modelId="{123942E1-1FEC-4E3E-B33F-66D6E7B5371C}" type="presOf" srcId="{719CC07F-E7E8-4D5D-812D-B4FE5927E5EE}" destId="{EF93FE5D-CECB-421C-A5E7-C8A146A6D18C}" srcOrd="0" destOrd="0" presId="urn:microsoft.com/office/officeart/2005/8/layout/default"/>
    <dgm:cxn modelId="{2AEA4972-7C25-41FD-AD02-5C6E410DF1D6}" type="presOf" srcId="{7B17B44F-FC52-4305-B7B4-359C8BB0CC78}" destId="{9E71994E-CAF8-46B6-9D24-24B986C042F2}"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36DC5870-A373-4CBD-88E1-373A652A90FD}" type="presOf" srcId="{62B35D10-1538-4D55-950A-2A2BA79ABB01}" destId="{4872DE25-18B2-4051-AC2E-50E8F9E547B9}" srcOrd="0" destOrd="0" presId="urn:microsoft.com/office/officeart/2005/8/layout/default"/>
    <dgm:cxn modelId="{BC8094C2-6D0A-4748-BA89-6270B65F5629}" type="presParOf" srcId="{FB970023-0AD8-4257-9D69-0D38BBE98C0B}" destId="{FFE1DB0B-A649-43C1-B7D2-CEF3FA2CA620}" srcOrd="0" destOrd="0" presId="urn:microsoft.com/office/officeart/2005/8/layout/default"/>
    <dgm:cxn modelId="{4ABC086C-E648-4D6D-8353-75D664F16B72}" type="presParOf" srcId="{FB970023-0AD8-4257-9D69-0D38BBE98C0B}" destId="{2801E637-8C93-40BB-8D47-B379444342CD}" srcOrd="1" destOrd="0" presId="urn:microsoft.com/office/officeart/2005/8/layout/default"/>
    <dgm:cxn modelId="{9508592B-AA7D-4B1E-B73B-737697645948}" type="presParOf" srcId="{FB970023-0AD8-4257-9D69-0D38BBE98C0B}" destId="{DE94FCB2-DC8D-4E9C-99AC-1B4A02F51ED1}" srcOrd="2" destOrd="0" presId="urn:microsoft.com/office/officeart/2005/8/layout/default"/>
    <dgm:cxn modelId="{1CFA7C18-37D8-46B5-A270-0FF3E9A12673}" type="presParOf" srcId="{FB970023-0AD8-4257-9D69-0D38BBE98C0B}" destId="{B79BEC52-4A3C-4665-948E-5AB634E4DDD1}" srcOrd="3" destOrd="0" presId="urn:microsoft.com/office/officeart/2005/8/layout/default"/>
    <dgm:cxn modelId="{6674AAF2-4F73-4516-9EF7-D7D2DC907A99}" type="presParOf" srcId="{FB970023-0AD8-4257-9D69-0D38BBE98C0B}" destId="{9E71994E-CAF8-46B6-9D24-24B986C042F2}" srcOrd="4" destOrd="0" presId="urn:microsoft.com/office/officeart/2005/8/layout/default"/>
    <dgm:cxn modelId="{3678189B-D919-4D76-AEA3-1C77CC9ED416}" type="presParOf" srcId="{FB970023-0AD8-4257-9D69-0D38BBE98C0B}" destId="{738F86CF-128D-470E-936B-6A3F88B3548B}" srcOrd="5" destOrd="0" presId="urn:microsoft.com/office/officeart/2005/8/layout/default"/>
    <dgm:cxn modelId="{FB8A2087-B380-4AF7-ACB5-BFD7889C0E21}" type="presParOf" srcId="{FB970023-0AD8-4257-9D69-0D38BBE98C0B}" destId="{AB46F437-0746-4546-925E-0EB7C7D5DEEE}" srcOrd="6" destOrd="0" presId="urn:microsoft.com/office/officeart/2005/8/layout/default"/>
    <dgm:cxn modelId="{A211BFD9-6C34-4ED0-B295-15F080298A7A}" type="presParOf" srcId="{FB970023-0AD8-4257-9D69-0D38BBE98C0B}" destId="{DFB5A0A0-5AAF-4E7A-96E3-6AAED3E2A4DE}" srcOrd="7" destOrd="0" presId="urn:microsoft.com/office/officeart/2005/8/layout/default"/>
    <dgm:cxn modelId="{CC9C5462-087E-42A3-833F-8420A1C81D03}" type="presParOf" srcId="{FB970023-0AD8-4257-9D69-0D38BBE98C0B}" destId="{EF93FE5D-CECB-421C-A5E7-C8A146A6D18C}" srcOrd="8" destOrd="0" presId="urn:microsoft.com/office/officeart/2005/8/layout/default"/>
    <dgm:cxn modelId="{26C26E53-EBB1-45F1-AF45-836EE14450C5}" type="presParOf" srcId="{FB970023-0AD8-4257-9D69-0D38BBE98C0B}" destId="{69C1F5B3-E374-4A16-AD71-1F7CD42FE451}" srcOrd="9" destOrd="0" presId="urn:microsoft.com/office/officeart/2005/8/layout/default"/>
    <dgm:cxn modelId="{DC0E75FB-4D0C-4D0A-BC4E-3F309B5A95D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922C56A7-3983-477B-AD21-EB715E96E47A}"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20E0C54C-38FE-428C-986B-E82CC9143126}" type="presOf" srcId="{816B225A-6D9C-45A5-A08D-C6272DC2B9BE}" destId="{FB970023-0AD8-4257-9D69-0D38BBE98C0B}" srcOrd="0" destOrd="0" presId="urn:microsoft.com/office/officeart/2005/8/layout/default"/>
    <dgm:cxn modelId="{08F7585B-6809-4645-B755-471E23754E5F}"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5309D52B-93B6-46CB-996B-97B39214A60A}" type="presOf" srcId="{62B35D10-1538-4D55-950A-2A2BA79ABB01}" destId="{4872DE25-18B2-4051-AC2E-50E8F9E547B9}" srcOrd="0" destOrd="0" presId="urn:microsoft.com/office/officeart/2005/8/layout/default"/>
    <dgm:cxn modelId="{8D0E2F7F-1C59-44B2-9763-777E3CE4CB97}" type="presOf" srcId="{7B17B44F-FC52-4305-B7B4-359C8BB0CC78}" destId="{9E71994E-CAF8-46B6-9D24-24B986C042F2}" srcOrd="0" destOrd="0" presId="urn:microsoft.com/office/officeart/2005/8/layout/default"/>
    <dgm:cxn modelId="{E390E7B2-7655-42D5-91E8-DE716B41384C}" type="presOf" srcId="{032D3BBA-FECA-4A09-86B8-D22A26B2D692}" destId="{DE94FCB2-DC8D-4E9C-99AC-1B4A02F51ED1}" srcOrd="0" destOrd="0" presId="urn:microsoft.com/office/officeart/2005/8/layout/default"/>
    <dgm:cxn modelId="{A826DCE4-7DC9-4F1D-9194-4334D4568DC2}" type="presOf" srcId="{719CC07F-E7E8-4D5D-812D-B4FE5927E5EE}" destId="{EF93FE5D-CECB-421C-A5E7-C8A146A6D18C}"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13374B45-01C3-4D9C-BCB6-B12894509538}" type="presParOf" srcId="{FB970023-0AD8-4257-9D69-0D38BBE98C0B}" destId="{FFE1DB0B-A649-43C1-B7D2-CEF3FA2CA620}" srcOrd="0" destOrd="0" presId="urn:microsoft.com/office/officeart/2005/8/layout/default"/>
    <dgm:cxn modelId="{2846AD92-89A9-4274-A394-8F43F4600590}" type="presParOf" srcId="{FB970023-0AD8-4257-9D69-0D38BBE98C0B}" destId="{2801E637-8C93-40BB-8D47-B379444342CD}" srcOrd="1" destOrd="0" presId="urn:microsoft.com/office/officeart/2005/8/layout/default"/>
    <dgm:cxn modelId="{0C7B29AC-3640-44AB-A2CD-CA1597542FF8}" type="presParOf" srcId="{FB970023-0AD8-4257-9D69-0D38BBE98C0B}" destId="{DE94FCB2-DC8D-4E9C-99AC-1B4A02F51ED1}" srcOrd="2" destOrd="0" presId="urn:microsoft.com/office/officeart/2005/8/layout/default"/>
    <dgm:cxn modelId="{90596AB1-DDF8-4988-A51B-71FB86F872A4}" type="presParOf" srcId="{FB970023-0AD8-4257-9D69-0D38BBE98C0B}" destId="{B79BEC52-4A3C-4665-948E-5AB634E4DDD1}" srcOrd="3" destOrd="0" presId="urn:microsoft.com/office/officeart/2005/8/layout/default"/>
    <dgm:cxn modelId="{E34E1495-4C8B-4776-A63D-AB1036DA9A75}" type="presParOf" srcId="{FB970023-0AD8-4257-9D69-0D38BBE98C0B}" destId="{9E71994E-CAF8-46B6-9D24-24B986C042F2}" srcOrd="4" destOrd="0" presId="urn:microsoft.com/office/officeart/2005/8/layout/default"/>
    <dgm:cxn modelId="{88ED4F67-C9A9-4F35-BD93-E1D9DAA1ACA8}" type="presParOf" srcId="{FB970023-0AD8-4257-9D69-0D38BBE98C0B}" destId="{738F86CF-128D-470E-936B-6A3F88B3548B}" srcOrd="5" destOrd="0" presId="urn:microsoft.com/office/officeart/2005/8/layout/default"/>
    <dgm:cxn modelId="{9ADBF8EB-732F-4CB7-B214-E3D4CC4F2DC8}" type="presParOf" srcId="{FB970023-0AD8-4257-9D69-0D38BBE98C0B}" destId="{AB46F437-0746-4546-925E-0EB7C7D5DEEE}" srcOrd="6" destOrd="0" presId="urn:microsoft.com/office/officeart/2005/8/layout/default"/>
    <dgm:cxn modelId="{98244104-4AF8-4401-BF3E-00FE300D5077}" type="presParOf" srcId="{FB970023-0AD8-4257-9D69-0D38BBE98C0B}" destId="{DFB5A0A0-5AAF-4E7A-96E3-6AAED3E2A4DE}" srcOrd="7" destOrd="0" presId="urn:microsoft.com/office/officeart/2005/8/layout/default"/>
    <dgm:cxn modelId="{D95500F3-26F6-4005-983D-61CABC708AE7}" type="presParOf" srcId="{FB970023-0AD8-4257-9D69-0D38BBE98C0B}" destId="{EF93FE5D-CECB-421C-A5E7-C8A146A6D18C}" srcOrd="8" destOrd="0" presId="urn:microsoft.com/office/officeart/2005/8/layout/default"/>
    <dgm:cxn modelId="{B9D18E8D-8AEB-43DD-A43F-CE48AF1C92D2}" type="presParOf" srcId="{FB970023-0AD8-4257-9D69-0D38BBE98C0B}" destId="{69C1F5B3-E374-4A16-AD71-1F7CD42FE451}" srcOrd="9" destOrd="0" presId="urn:microsoft.com/office/officeart/2005/8/layout/default"/>
    <dgm:cxn modelId="{6BE53BD6-0CF9-41B1-A729-4916D6E148E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B31A94C1-BFA2-4686-AB60-AA90E722F0CE}" type="presOf" srcId="{A8173AC5-747C-4629-AFDD-A87911240C17}" destId="{AB46F437-0746-4546-925E-0EB7C7D5DEEE}" srcOrd="0" destOrd="0" presId="urn:microsoft.com/office/officeart/2005/8/layout/default"/>
    <dgm:cxn modelId="{3C2450E8-9C5A-4A4A-821E-3A05EDB724D8}" type="presOf" srcId="{719CC07F-E7E8-4D5D-812D-B4FE5927E5EE}" destId="{EF93FE5D-CECB-421C-A5E7-C8A146A6D18C}" srcOrd="0" destOrd="0" presId="urn:microsoft.com/office/officeart/2005/8/layout/default"/>
    <dgm:cxn modelId="{879B69A7-9EF7-4948-93F7-47EDC4452924}" type="presOf" srcId="{62B35D10-1538-4D55-950A-2A2BA79ABB01}" destId="{4872DE25-18B2-4051-AC2E-50E8F9E547B9}"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EFAC5F33-B744-441A-A5B9-399F860230AF}"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B18BE8BD-E37C-40AD-B21E-AD9755A1350D}" type="presOf" srcId="{7B17B44F-FC52-4305-B7B4-359C8BB0CC78}" destId="{9E71994E-CAF8-46B6-9D24-24B986C042F2}" srcOrd="0" destOrd="0" presId="urn:microsoft.com/office/officeart/2005/8/layout/default"/>
    <dgm:cxn modelId="{C2DB8A90-333B-4EDF-8721-CD550501F75E}" type="presOf" srcId="{032D3BBA-FECA-4A09-86B8-D22A26B2D692}" destId="{DE94FCB2-DC8D-4E9C-99AC-1B4A02F51ED1}" srcOrd="0" destOrd="0" presId="urn:microsoft.com/office/officeart/2005/8/layout/default"/>
    <dgm:cxn modelId="{7EAB4460-5F45-4E53-B1ED-C382299A0A27}" type="presOf" srcId="{816B225A-6D9C-45A5-A08D-C6272DC2B9BE}" destId="{FB970023-0AD8-4257-9D69-0D38BBE98C0B}"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619D2012-6C65-4566-8E1B-2F7F2EDF41AC}" type="presParOf" srcId="{FB970023-0AD8-4257-9D69-0D38BBE98C0B}" destId="{FFE1DB0B-A649-43C1-B7D2-CEF3FA2CA620}" srcOrd="0" destOrd="0" presId="urn:microsoft.com/office/officeart/2005/8/layout/default"/>
    <dgm:cxn modelId="{B8B34953-167B-4110-A629-26556D97B251}" type="presParOf" srcId="{FB970023-0AD8-4257-9D69-0D38BBE98C0B}" destId="{2801E637-8C93-40BB-8D47-B379444342CD}" srcOrd="1" destOrd="0" presId="urn:microsoft.com/office/officeart/2005/8/layout/default"/>
    <dgm:cxn modelId="{EF5BAC82-3D52-4945-AA87-A5E35F90B922}" type="presParOf" srcId="{FB970023-0AD8-4257-9D69-0D38BBE98C0B}" destId="{DE94FCB2-DC8D-4E9C-99AC-1B4A02F51ED1}" srcOrd="2" destOrd="0" presId="urn:microsoft.com/office/officeart/2005/8/layout/default"/>
    <dgm:cxn modelId="{BB784135-712F-44F1-9988-C01CAE10CF2F}" type="presParOf" srcId="{FB970023-0AD8-4257-9D69-0D38BBE98C0B}" destId="{B79BEC52-4A3C-4665-948E-5AB634E4DDD1}" srcOrd="3" destOrd="0" presId="urn:microsoft.com/office/officeart/2005/8/layout/default"/>
    <dgm:cxn modelId="{D0340D14-0CEB-44FD-8EA1-0E450D26B2BB}" type="presParOf" srcId="{FB970023-0AD8-4257-9D69-0D38BBE98C0B}" destId="{9E71994E-CAF8-46B6-9D24-24B986C042F2}" srcOrd="4" destOrd="0" presId="urn:microsoft.com/office/officeart/2005/8/layout/default"/>
    <dgm:cxn modelId="{CD5B6359-9A64-4DE7-9A3F-BB35CFE130C1}" type="presParOf" srcId="{FB970023-0AD8-4257-9D69-0D38BBE98C0B}" destId="{738F86CF-128D-470E-936B-6A3F88B3548B}" srcOrd="5" destOrd="0" presId="urn:microsoft.com/office/officeart/2005/8/layout/default"/>
    <dgm:cxn modelId="{46FEBC0F-FCF2-41D1-8E55-A6FD1E40E9C1}" type="presParOf" srcId="{FB970023-0AD8-4257-9D69-0D38BBE98C0B}" destId="{AB46F437-0746-4546-925E-0EB7C7D5DEEE}" srcOrd="6" destOrd="0" presId="urn:microsoft.com/office/officeart/2005/8/layout/default"/>
    <dgm:cxn modelId="{5521D1B6-A820-4354-9F7E-F9EF2F8DB25B}" type="presParOf" srcId="{FB970023-0AD8-4257-9D69-0D38BBE98C0B}" destId="{DFB5A0A0-5AAF-4E7A-96E3-6AAED3E2A4DE}" srcOrd="7" destOrd="0" presId="urn:microsoft.com/office/officeart/2005/8/layout/default"/>
    <dgm:cxn modelId="{E6CF7445-1DD4-4020-A7A6-7AA90B39A8E6}" type="presParOf" srcId="{FB970023-0AD8-4257-9D69-0D38BBE98C0B}" destId="{EF93FE5D-CECB-421C-A5E7-C8A146A6D18C}" srcOrd="8" destOrd="0" presId="urn:microsoft.com/office/officeart/2005/8/layout/default"/>
    <dgm:cxn modelId="{FE8FCF71-9CB7-4CAD-9FAF-15223497E09A}" type="presParOf" srcId="{FB970023-0AD8-4257-9D69-0D38BBE98C0B}" destId="{69C1F5B3-E374-4A16-AD71-1F7CD42FE451}" srcOrd="9" destOrd="0" presId="urn:microsoft.com/office/officeart/2005/8/layout/default"/>
    <dgm:cxn modelId="{121FD539-859C-4F93-A1DC-671898E8204D}"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67232"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667232" y="20"/>
        <a:ext cx="736155" cy="251479"/>
      </dsp:txXfrm>
    </dsp:sp>
    <dsp:sp modelId="{DE94FCB2-DC8D-4E9C-99AC-1B4A02F51ED1}">
      <dsp:nvSpPr>
        <dsp:cNvPr id="0" name=""/>
        <dsp:cNvSpPr/>
      </dsp:nvSpPr>
      <dsp:spPr>
        <a:xfrm>
          <a:off x="2445301"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445301" y="20"/>
        <a:ext cx="716887" cy="251479"/>
      </dsp:txXfrm>
    </dsp:sp>
    <dsp:sp modelId="{9E71994E-CAF8-46B6-9D24-24B986C042F2}">
      <dsp:nvSpPr>
        <dsp:cNvPr id="0" name=""/>
        <dsp:cNvSpPr/>
      </dsp:nvSpPr>
      <dsp:spPr>
        <a:xfrm>
          <a:off x="3204102"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3204102" y="20"/>
        <a:ext cx="678352" cy="251479"/>
      </dsp:txXfrm>
    </dsp:sp>
    <dsp:sp modelId="{AB46F437-0746-4546-925E-0EB7C7D5DEEE}">
      <dsp:nvSpPr>
        <dsp:cNvPr id="0" name=""/>
        <dsp:cNvSpPr/>
      </dsp:nvSpPr>
      <dsp:spPr>
        <a:xfrm>
          <a:off x="3924368"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924368" y="20"/>
        <a:ext cx="769069" cy="251479"/>
      </dsp:txXfrm>
    </dsp:sp>
    <dsp:sp modelId="{EF93FE5D-CECB-421C-A5E7-C8A146A6D18C}">
      <dsp:nvSpPr>
        <dsp:cNvPr id="0" name=""/>
        <dsp:cNvSpPr/>
      </dsp:nvSpPr>
      <dsp:spPr>
        <a:xfrm>
          <a:off x="4735351"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735351" y="20"/>
        <a:ext cx="698823" cy="251479"/>
      </dsp:txXfrm>
    </dsp:sp>
  </dsp:spTree>
</dsp:drawing>
</file>

<file path=ppt/diagrams/drawing2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3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3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3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4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4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4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4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4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07F3EC0-A4F1-4DED-BAA3-E01C673F2D85}">
      <dsp:nvSpPr>
        <dsp:cNvPr id="0" name=""/>
        <dsp:cNvSpPr/>
      </dsp:nvSpPr>
      <dsp:spPr>
        <a:xfrm>
          <a:off x="1555" y="0"/>
          <a:ext cx="1895437" cy="432048"/>
        </a:xfrm>
        <a:prstGeom prst="chevron">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kumimoji="1" lang="ja-JP" altLang="en-US" sz="2800" kern="1200" dirty="0" smtClean="0"/>
            <a:t>認知</a:t>
          </a:r>
          <a:endParaRPr kumimoji="1" lang="en-US" altLang="ja-JP" sz="2800" kern="1200" dirty="0" smtClean="0"/>
        </a:p>
      </dsp:txBody>
      <dsp:txXfrm>
        <a:off x="1555" y="0"/>
        <a:ext cx="1895437" cy="432048"/>
      </dsp:txXfrm>
    </dsp:sp>
    <dsp:sp modelId="{12708B4B-6EC6-4E53-8771-841D16E2360C}">
      <dsp:nvSpPr>
        <dsp:cNvPr id="0" name=""/>
        <dsp:cNvSpPr/>
      </dsp:nvSpPr>
      <dsp:spPr>
        <a:xfrm>
          <a:off x="1707449" y="0"/>
          <a:ext cx="1895437" cy="432048"/>
        </a:xfrm>
        <a:prstGeom prst="chevr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kumimoji="1" lang="ja-JP" altLang="en-US" sz="2800" kern="1200" dirty="0" smtClean="0"/>
            <a:t>来店</a:t>
          </a:r>
          <a:endParaRPr kumimoji="1" lang="ja-JP" altLang="en-US" sz="2800" kern="1200" dirty="0"/>
        </a:p>
      </dsp:txBody>
      <dsp:txXfrm>
        <a:off x="1707449" y="0"/>
        <a:ext cx="1895437" cy="432048"/>
      </dsp:txXfrm>
    </dsp:sp>
    <dsp:sp modelId="{9F736232-B526-4CE2-BA62-D9D1E840BBCB}">
      <dsp:nvSpPr>
        <dsp:cNvPr id="0" name=""/>
        <dsp:cNvSpPr/>
      </dsp:nvSpPr>
      <dsp:spPr>
        <a:xfrm>
          <a:off x="3413342" y="0"/>
          <a:ext cx="1895437" cy="432048"/>
        </a:xfrm>
        <a:prstGeom prst="chevron">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kumimoji="1" lang="ja-JP" altLang="en-US" sz="2800" kern="1200" dirty="0" smtClean="0"/>
            <a:t>購入</a:t>
          </a:r>
          <a:endParaRPr kumimoji="1" lang="ja-JP" altLang="en-US" sz="2800" kern="1200" dirty="0"/>
        </a:p>
      </dsp:txBody>
      <dsp:txXfrm>
        <a:off x="3413342" y="0"/>
        <a:ext cx="1895437" cy="432048"/>
      </dsp:txXfrm>
    </dsp:sp>
  </dsp:spTree>
</dsp:drawing>
</file>

<file path=ppt/diagrams/drawing4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4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4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4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4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5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5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5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5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5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5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5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5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5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5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6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6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6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6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6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6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6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6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6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6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7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7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7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7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7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7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7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7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7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7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8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8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8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8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8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8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8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8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2016/5/30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2016/5/30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2016/5/30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2016/5/30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2016/5/30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pPr/>
              <a:t>2016/5/30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pPr/>
              <a:t>2016/5/30</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pPr/>
              <a:t>2016/5/30</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pPr/>
              <a:t>2016/5/30</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pPr/>
              <a:t>2016/5/30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pPr/>
              <a:t>2016/5/30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pPr/>
              <a:t>2016/5/30</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pPr/>
              <a:t>&lt;#&gt;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jpeg"/><Relationship Id="rId13" Type="http://schemas.microsoft.com/office/2007/relationships/diagramDrawing" Target="../diagrams/drawing2.xml"/><Relationship Id="rId3" Type="http://schemas.openxmlformats.org/officeDocument/2006/relationships/diagramLayout" Target="../diagrams/layout1.xml"/><Relationship Id="rId7" Type="http://schemas.openxmlformats.org/officeDocument/2006/relationships/hyperlink" Target="http://www.google.co.jp/url?url=http://www.1nps.com/product/pax-s90-mobile-payment-terminal/&amp;rct=j&amp;frm=1&amp;q=&amp;esrc=s&amp;sa=U&amp;ved=0ahUKEwirv5z82c7MAhUJKZQKHSeYDF8QwW4IFjAA&amp;usg=AFQjCNHIkecXQ65SJwWR8UYsgEGIeCvxZA" TargetMode="External"/><Relationship Id="rId12" Type="http://schemas.openxmlformats.org/officeDocument/2006/relationships/diagramColors" Target="../diagrams/colors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QuickStyle" Target="../diagrams/quickStyle2.xml"/><Relationship Id="rId5" Type="http://schemas.openxmlformats.org/officeDocument/2006/relationships/diagramColors" Target="../diagrams/colors1.xml"/><Relationship Id="rId10" Type="http://schemas.openxmlformats.org/officeDocument/2006/relationships/diagramLayout" Target="../diagrams/layout2.xml"/><Relationship Id="rId4" Type="http://schemas.openxmlformats.org/officeDocument/2006/relationships/diagramQuickStyle" Target="../diagrams/quickStyle1.xml"/><Relationship Id="rId9" Type="http://schemas.openxmlformats.org/officeDocument/2006/relationships/diagramData" Target="../diagrams/data2.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0.xml"/><Relationship Id="rId3" Type="http://schemas.openxmlformats.org/officeDocument/2006/relationships/diagramLayout" Target="../diagrams/layout19.xml"/><Relationship Id="rId7" Type="http://schemas.openxmlformats.org/officeDocument/2006/relationships/diagramData" Target="../diagrams/data20.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11" Type="http://schemas.microsoft.com/office/2007/relationships/diagramDrawing" Target="../diagrams/drawing20.xml"/><Relationship Id="rId5" Type="http://schemas.openxmlformats.org/officeDocument/2006/relationships/diagramColors" Target="../diagrams/colors19.xml"/><Relationship Id="rId10"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QuickStyle" Target="../diagrams/quickStyle20.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2.xml"/><Relationship Id="rId3" Type="http://schemas.openxmlformats.org/officeDocument/2006/relationships/diagramLayout" Target="../diagrams/layout21.xml"/><Relationship Id="rId7" Type="http://schemas.openxmlformats.org/officeDocument/2006/relationships/diagramData" Target="../diagrams/data22.xml"/><Relationship Id="rId12" Type="http://schemas.openxmlformats.org/officeDocument/2006/relationships/image" Target="../media/image13.gif"/><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11" Type="http://schemas.microsoft.com/office/2007/relationships/diagramDrawing" Target="../diagrams/drawing22.xml"/><Relationship Id="rId5" Type="http://schemas.openxmlformats.org/officeDocument/2006/relationships/diagramColors" Target="../diagrams/colors21.xml"/><Relationship Id="rId10" Type="http://schemas.openxmlformats.org/officeDocument/2006/relationships/diagramColors" Target="../diagrams/colors22.xml"/><Relationship Id="rId4" Type="http://schemas.openxmlformats.org/officeDocument/2006/relationships/diagramQuickStyle" Target="../diagrams/quickStyle21.xml"/><Relationship Id="rId9" Type="http://schemas.openxmlformats.org/officeDocument/2006/relationships/diagramQuickStyle" Target="../diagrams/quickStyle2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24.xml"/><Relationship Id="rId3" Type="http://schemas.openxmlformats.org/officeDocument/2006/relationships/diagramLayout" Target="../diagrams/layout23.xml"/><Relationship Id="rId7" Type="http://schemas.openxmlformats.org/officeDocument/2006/relationships/diagramData" Target="../diagrams/data24.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11" Type="http://schemas.microsoft.com/office/2007/relationships/diagramDrawing" Target="../diagrams/drawing24.xml"/><Relationship Id="rId5" Type="http://schemas.openxmlformats.org/officeDocument/2006/relationships/diagramColors" Target="../diagrams/colors23.xml"/><Relationship Id="rId10" Type="http://schemas.openxmlformats.org/officeDocument/2006/relationships/diagramColors" Target="../diagrams/colors24.xml"/><Relationship Id="rId4" Type="http://schemas.openxmlformats.org/officeDocument/2006/relationships/diagramQuickStyle" Target="../diagrams/quickStyle23.xml"/><Relationship Id="rId9" Type="http://schemas.openxmlformats.org/officeDocument/2006/relationships/diagramQuickStyle" Target="../diagrams/quickStyle24.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26.xml"/><Relationship Id="rId3" Type="http://schemas.openxmlformats.org/officeDocument/2006/relationships/diagramLayout" Target="../diagrams/layout25.xml"/><Relationship Id="rId7" Type="http://schemas.openxmlformats.org/officeDocument/2006/relationships/diagramData" Target="../diagrams/data26.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11" Type="http://schemas.microsoft.com/office/2007/relationships/diagramDrawing" Target="../diagrams/drawing26.xml"/><Relationship Id="rId5" Type="http://schemas.openxmlformats.org/officeDocument/2006/relationships/diagramColors" Target="../diagrams/colors25.xml"/><Relationship Id="rId10" Type="http://schemas.openxmlformats.org/officeDocument/2006/relationships/diagramColors" Target="../diagrams/colors26.xml"/><Relationship Id="rId4" Type="http://schemas.openxmlformats.org/officeDocument/2006/relationships/diagramQuickStyle" Target="../diagrams/quickStyle25.xml"/><Relationship Id="rId9" Type="http://schemas.openxmlformats.org/officeDocument/2006/relationships/diagramQuickStyle" Target="../diagrams/quickStyle26.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28.xml"/><Relationship Id="rId3" Type="http://schemas.openxmlformats.org/officeDocument/2006/relationships/diagramLayout" Target="../diagrams/layout27.xml"/><Relationship Id="rId7" Type="http://schemas.openxmlformats.org/officeDocument/2006/relationships/diagramData" Target="../diagrams/data28.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11" Type="http://schemas.microsoft.com/office/2007/relationships/diagramDrawing" Target="../diagrams/drawing28.xml"/><Relationship Id="rId5" Type="http://schemas.openxmlformats.org/officeDocument/2006/relationships/diagramColors" Target="../diagrams/colors27.xml"/><Relationship Id="rId10" Type="http://schemas.openxmlformats.org/officeDocument/2006/relationships/diagramColors" Target="../diagrams/colors28.xml"/><Relationship Id="rId4" Type="http://schemas.openxmlformats.org/officeDocument/2006/relationships/diagramQuickStyle" Target="../diagrams/quickStyle27.xml"/><Relationship Id="rId9" Type="http://schemas.openxmlformats.org/officeDocument/2006/relationships/diagramQuickStyle" Target="../diagrams/quickStyle2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33.xml"/><Relationship Id="rId3" Type="http://schemas.openxmlformats.org/officeDocument/2006/relationships/diagramLayout" Target="../diagrams/layout32.xml"/><Relationship Id="rId7" Type="http://schemas.openxmlformats.org/officeDocument/2006/relationships/diagramData" Target="../diagrams/data33.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11" Type="http://schemas.microsoft.com/office/2007/relationships/diagramDrawing" Target="../diagrams/drawing33.xml"/><Relationship Id="rId5" Type="http://schemas.openxmlformats.org/officeDocument/2006/relationships/diagramColors" Target="../diagrams/colors32.xml"/><Relationship Id="rId10" Type="http://schemas.openxmlformats.org/officeDocument/2006/relationships/diagramColors" Target="../diagrams/colors33.xml"/><Relationship Id="rId4" Type="http://schemas.openxmlformats.org/officeDocument/2006/relationships/diagramQuickStyle" Target="../diagrams/quickStyle32.xml"/><Relationship Id="rId9" Type="http://schemas.openxmlformats.org/officeDocument/2006/relationships/diagramQuickStyle" Target="../diagrams/quickStyle33.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35.xml"/><Relationship Id="rId13" Type="http://schemas.openxmlformats.org/officeDocument/2006/relationships/image" Target="../media/image15.png"/><Relationship Id="rId3" Type="http://schemas.openxmlformats.org/officeDocument/2006/relationships/diagramLayout" Target="../diagrams/layout34.xml"/><Relationship Id="rId7" Type="http://schemas.openxmlformats.org/officeDocument/2006/relationships/diagramData" Target="../diagrams/data35.xml"/><Relationship Id="rId12" Type="http://schemas.openxmlformats.org/officeDocument/2006/relationships/image" Target="../media/image14.jpeg"/><Relationship Id="rId2" Type="http://schemas.openxmlformats.org/officeDocument/2006/relationships/diagramData" Target="../diagrams/data34.xml"/><Relationship Id="rId16" Type="http://schemas.openxmlformats.org/officeDocument/2006/relationships/image" Target="../media/image18.png"/><Relationship Id="rId1" Type="http://schemas.openxmlformats.org/officeDocument/2006/relationships/slideLayout" Target="../slideLayouts/slideLayout2.xml"/><Relationship Id="rId6" Type="http://schemas.microsoft.com/office/2007/relationships/diagramDrawing" Target="../diagrams/drawing34.xml"/><Relationship Id="rId11" Type="http://schemas.microsoft.com/office/2007/relationships/diagramDrawing" Target="../diagrams/drawing35.xml"/><Relationship Id="rId5" Type="http://schemas.openxmlformats.org/officeDocument/2006/relationships/diagramColors" Target="../diagrams/colors34.xml"/><Relationship Id="rId15" Type="http://schemas.openxmlformats.org/officeDocument/2006/relationships/image" Target="../media/image17.png"/><Relationship Id="rId10" Type="http://schemas.openxmlformats.org/officeDocument/2006/relationships/diagramColors" Target="../diagrams/colors35.xml"/><Relationship Id="rId4" Type="http://schemas.openxmlformats.org/officeDocument/2006/relationships/diagramQuickStyle" Target="../diagrams/quickStyle34.xml"/><Relationship Id="rId9" Type="http://schemas.openxmlformats.org/officeDocument/2006/relationships/diagramQuickStyle" Target="../diagrams/quickStyle35.xml"/><Relationship Id="rId1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37.xml"/><Relationship Id="rId13" Type="http://schemas.openxmlformats.org/officeDocument/2006/relationships/image" Target="../media/image20.png"/><Relationship Id="rId3" Type="http://schemas.openxmlformats.org/officeDocument/2006/relationships/diagramLayout" Target="../diagrams/layout36.xml"/><Relationship Id="rId7" Type="http://schemas.openxmlformats.org/officeDocument/2006/relationships/diagramData" Target="../diagrams/data37.xml"/><Relationship Id="rId12" Type="http://schemas.openxmlformats.org/officeDocument/2006/relationships/image" Target="../media/image19.png"/><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11" Type="http://schemas.microsoft.com/office/2007/relationships/diagramDrawing" Target="../diagrams/drawing37.xml"/><Relationship Id="rId5" Type="http://schemas.openxmlformats.org/officeDocument/2006/relationships/diagramColors" Target="../diagrams/colors36.xml"/><Relationship Id="rId10" Type="http://schemas.openxmlformats.org/officeDocument/2006/relationships/diagramColors" Target="../diagrams/colors37.xml"/><Relationship Id="rId4" Type="http://schemas.openxmlformats.org/officeDocument/2006/relationships/diagramQuickStyle" Target="../diagrams/quickStyle36.xml"/><Relationship Id="rId9" Type="http://schemas.openxmlformats.org/officeDocument/2006/relationships/diagramQuickStyle" Target="../diagrams/quickStyle37.xml"/><Relationship Id="rId14" Type="http://schemas.openxmlformats.org/officeDocument/2006/relationships/image" Target="../media/image18.png"/></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39.xml"/><Relationship Id="rId3" Type="http://schemas.openxmlformats.org/officeDocument/2006/relationships/diagramLayout" Target="../diagrams/layout38.xml"/><Relationship Id="rId7" Type="http://schemas.openxmlformats.org/officeDocument/2006/relationships/diagramData" Target="../diagrams/data39.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11" Type="http://schemas.microsoft.com/office/2007/relationships/diagramDrawing" Target="../diagrams/drawing39.xml"/><Relationship Id="rId5" Type="http://schemas.openxmlformats.org/officeDocument/2006/relationships/diagramColors" Target="../diagrams/colors38.xml"/><Relationship Id="rId10" Type="http://schemas.openxmlformats.org/officeDocument/2006/relationships/diagramColors" Target="../diagrams/colors39.xml"/><Relationship Id="rId4" Type="http://schemas.openxmlformats.org/officeDocument/2006/relationships/diagramQuickStyle" Target="../diagrams/quickStyle38.xml"/><Relationship Id="rId9" Type="http://schemas.openxmlformats.org/officeDocument/2006/relationships/diagramQuickStyle" Target="../diagrams/quickStyle39.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41.xml"/><Relationship Id="rId3" Type="http://schemas.openxmlformats.org/officeDocument/2006/relationships/diagramLayout" Target="../diagrams/layout40.xml"/><Relationship Id="rId7" Type="http://schemas.openxmlformats.org/officeDocument/2006/relationships/diagramData" Target="../diagrams/data41.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11" Type="http://schemas.microsoft.com/office/2007/relationships/diagramDrawing" Target="../diagrams/drawing41.xml"/><Relationship Id="rId5" Type="http://schemas.openxmlformats.org/officeDocument/2006/relationships/diagramColors" Target="../diagrams/colors40.xml"/><Relationship Id="rId10" Type="http://schemas.openxmlformats.org/officeDocument/2006/relationships/diagramColors" Target="../diagrams/colors41.xml"/><Relationship Id="rId4" Type="http://schemas.openxmlformats.org/officeDocument/2006/relationships/diagramQuickStyle" Target="../diagrams/quickStyle40.xml"/><Relationship Id="rId9" Type="http://schemas.openxmlformats.org/officeDocument/2006/relationships/diagramQuickStyle" Target="../diagrams/quickStyle41.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43.xml"/><Relationship Id="rId13" Type="http://schemas.openxmlformats.org/officeDocument/2006/relationships/diagramLayout" Target="../diagrams/layout44.xml"/><Relationship Id="rId3" Type="http://schemas.openxmlformats.org/officeDocument/2006/relationships/diagramLayout" Target="../diagrams/layout42.xml"/><Relationship Id="rId7" Type="http://schemas.openxmlformats.org/officeDocument/2006/relationships/diagramData" Target="../diagrams/data43.xml"/><Relationship Id="rId12" Type="http://schemas.openxmlformats.org/officeDocument/2006/relationships/diagramData" Target="../diagrams/data44.xml"/><Relationship Id="rId17" Type="http://schemas.openxmlformats.org/officeDocument/2006/relationships/image" Target="../media/image21.png"/><Relationship Id="rId2" Type="http://schemas.openxmlformats.org/officeDocument/2006/relationships/diagramData" Target="../diagrams/data42.xml"/><Relationship Id="rId16" Type="http://schemas.microsoft.com/office/2007/relationships/diagramDrawing" Target="../diagrams/drawing44.xml"/><Relationship Id="rId1" Type="http://schemas.openxmlformats.org/officeDocument/2006/relationships/slideLayout" Target="../slideLayouts/slideLayout2.xml"/><Relationship Id="rId6" Type="http://schemas.microsoft.com/office/2007/relationships/diagramDrawing" Target="../diagrams/drawing42.xml"/><Relationship Id="rId11" Type="http://schemas.microsoft.com/office/2007/relationships/diagramDrawing" Target="../diagrams/drawing43.xml"/><Relationship Id="rId5" Type="http://schemas.openxmlformats.org/officeDocument/2006/relationships/diagramColors" Target="../diagrams/colors42.xml"/><Relationship Id="rId15" Type="http://schemas.openxmlformats.org/officeDocument/2006/relationships/diagramColors" Target="../diagrams/colors44.xml"/><Relationship Id="rId10" Type="http://schemas.openxmlformats.org/officeDocument/2006/relationships/diagramColors" Target="../diagrams/colors43.xml"/><Relationship Id="rId4" Type="http://schemas.openxmlformats.org/officeDocument/2006/relationships/diagramQuickStyle" Target="../diagrams/quickStyle42.xml"/><Relationship Id="rId9" Type="http://schemas.openxmlformats.org/officeDocument/2006/relationships/diagramQuickStyle" Target="../diagrams/quickStyle43.xml"/><Relationship Id="rId14" Type="http://schemas.openxmlformats.org/officeDocument/2006/relationships/diagramQuickStyle" Target="../diagrams/quickStyle44.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46.xml"/><Relationship Id="rId13" Type="http://schemas.openxmlformats.org/officeDocument/2006/relationships/image" Target="../media/image19.png"/><Relationship Id="rId3" Type="http://schemas.openxmlformats.org/officeDocument/2006/relationships/diagramLayout" Target="../diagrams/layout45.xml"/><Relationship Id="rId7" Type="http://schemas.openxmlformats.org/officeDocument/2006/relationships/diagramData" Target="../diagrams/data46.xml"/><Relationship Id="rId12" Type="http://schemas.openxmlformats.org/officeDocument/2006/relationships/image" Target="../media/image21.png"/><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11" Type="http://schemas.microsoft.com/office/2007/relationships/diagramDrawing" Target="../diagrams/drawing46.xml"/><Relationship Id="rId5" Type="http://schemas.openxmlformats.org/officeDocument/2006/relationships/diagramColors" Target="../diagrams/colors45.xml"/><Relationship Id="rId10" Type="http://schemas.openxmlformats.org/officeDocument/2006/relationships/diagramColors" Target="../diagrams/colors46.xml"/><Relationship Id="rId4" Type="http://schemas.openxmlformats.org/officeDocument/2006/relationships/diagramQuickStyle" Target="../diagrams/quickStyle45.xml"/><Relationship Id="rId9" Type="http://schemas.openxmlformats.org/officeDocument/2006/relationships/diagramQuickStyle" Target="../diagrams/quickStyle46.xml"/><Relationship Id="rId14" Type="http://schemas.openxmlformats.org/officeDocument/2006/relationships/image" Target="../media/image14.jpeg"/></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48.xml"/><Relationship Id="rId3" Type="http://schemas.openxmlformats.org/officeDocument/2006/relationships/diagramLayout" Target="../diagrams/layout47.xml"/><Relationship Id="rId7" Type="http://schemas.openxmlformats.org/officeDocument/2006/relationships/diagramData" Target="../diagrams/data48.xml"/><Relationship Id="rId2" Type="http://schemas.openxmlformats.org/officeDocument/2006/relationships/diagramData" Target="../diagrams/data47.xml"/><Relationship Id="rId1" Type="http://schemas.openxmlformats.org/officeDocument/2006/relationships/slideLayout" Target="../slideLayouts/slideLayout2.xml"/><Relationship Id="rId6" Type="http://schemas.microsoft.com/office/2007/relationships/diagramDrawing" Target="../diagrams/drawing47.xml"/><Relationship Id="rId11" Type="http://schemas.microsoft.com/office/2007/relationships/diagramDrawing" Target="../diagrams/drawing48.xml"/><Relationship Id="rId5" Type="http://schemas.openxmlformats.org/officeDocument/2006/relationships/diagramColors" Target="../diagrams/colors47.xml"/><Relationship Id="rId10" Type="http://schemas.openxmlformats.org/officeDocument/2006/relationships/diagramColors" Target="../diagrams/colors48.xml"/><Relationship Id="rId4" Type="http://schemas.openxmlformats.org/officeDocument/2006/relationships/diagramQuickStyle" Target="../diagrams/quickStyle47.xml"/><Relationship Id="rId9" Type="http://schemas.openxmlformats.org/officeDocument/2006/relationships/diagramQuickStyle" Target="../diagrams/quickStyle48.xml"/></Relationships>
</file>

<file path=ppt/slides/_rels/slide26.xml.rels><?xml version="1.0" encoding="UTF-8" standalone="yes"?>
<Relationships xmlns="http://schemas.openxmlformats.org/package/2006/relationships"><Relationship Id="rId8" Type="http://schemas.openxmlformats.org/officeDocument/2006/relationships/hyperlink" Target="http://www.merchant-s.com/ecommerce/faq/index.html#q007" TargetMode="External"/><Relationship Id="rId13" Type="http://schemas.openxmlformats.org/officeDocument/2006/relationships/hyperlink" Target="http://www.merchant-s.com/ecommerce/faq/index.html#q012" TargetMode="External"/><Relationship Id="rId18" Type="http://schemas.openxmlformats.org/officeDocument/2006/relationships/hyperlink" Target="http://www.merchant-s.com/ecommerce/faq/index.html#q017" TargetMode="External"/><Relationship Id="rId26" Type="http://schemas.openxmlformats.org/officeDocument/2006/relationships/diagramColors" Target="../diagrams/colors49.xml"/><Relationship Id="rId3" Type="http://schemas.openxmlformats.org/officeDocument/2006/relationships/hyperlink" Target="http://www.merchant-s.com/ecommerce/faq/index.html#q002" TargetMode="External"/><Relationship Id="rId21" Type="http://schemas.openxmlformats.org/officeDocument/2006/relationships/hyperlink" Target="http://www.merchant-s.com/ecommerce/merit/index.html" TargetMode="External"/><Relationship Id="rId7" Type="http://schemas.openxmlformats.org/officeDocument/2006/relationships/hyperlink" Target="http://www.merchant-s.com/ecommerce/faq/index.html#q006" TargetMode="External"/><Relationship Id="rId12" Type="http://schemas.openxmlformats.org/officeDocument/2006/relationships/hyperlink" Target="http://www.merchant-s.com/ecommerce/faq/index.html#q011" TargetMode="External"/><Relationship Id="rId17" Type="http://schemas.openxmlformats.org/officeDocument/2006/relationships/hyperlink" Target="http://www.merchant-s.com/ecommerce/faq/index.html#q016" TargetMode="External"/><Relationship Id="rId25" Type="http://schemas.openxmlformats.org/officeDocument/2006/relationships/diagramQuickStyle" Target="../diagrams/quickStyle49.xml"/><Relationship Id="rId2" Type="http://schemas.openxmlformats.org/officeDocument/2006/relationships/hyperlink" Target="http://www.merchant-s.com/ecommerce/faq/index.html#q001" TargetMode="External"/><Relationship Id="rId16" Type="http://schemas.openxmlformats.org/officeDocument/2006/relationships/hyperlink" Target="http://www.merchant-s.com/ecommerce/faq/index.html#q015" TargetMode="External"/><Relationship Id="rId20" Type="http://schemas.openxmlformats.org/officeDocument/2006/relationships/hyperlink" Target="http://www.merchant-s.com/ecommerce/merit/index.html#merit02" TargetMode="External"/><Relationship Id="rId1" Type="http://schemas.openxmlformats.org/officeDocument/2006/relationships/slideLayout" Target="../slideLayouts/slideLayout2.xml"/><Relationship Id="rId6" Type="http://schemas.openxmlformats.org/officeDocument/2006/relationships/hyperlink" Target="http://www.merchant-s.com/ecommerce/faq/index.html#q005" TargetMode="External"/><Relationship Id="rId11" Type="http://schemas.openxmlformats.org/officeDocument/2006/relationships/hyperlink" Target="http://www.merchant-s.com/ecommerce/faq/index.html#q010" TargetMode="External"/><Relationship Id="rId24" Type="http://schemas.openxmlformats.org/officeDocument/2006/relationships/diagramLayout" Target="../diagrams/layout49.xml"/><Relationship Id="rId5" Type="http://schemas.openxmlformats.org/officeDocument/2006/relationships/hyperlink" Target="http://www.merchant-s.com/ecommerce/faq/index.html#q004" TargetMode="External"/><Relationship Id="rId15" Type="http://schemas.openxmlformats.org/officeDocument/2006/relationships/hyperlink" Target="http://www.merchant-s.com/ecommerce/faq/index.html#q014" TargetMode="External"/><Relationship Id="rId23" Type="http://schemas.openxmlformats.org/officeDocument/2006/relationships/diagramData" Target="../diagrams/data49.xml"/><Relationship Id="rId28" Type="http://schemas.openxmlformats.org/officeDocument/2006/relationships/image" Target="../media/image22.gif"/><Relationship Id="rId10" Type="http://schemas.openxmlformats.org/officeDocument/2006/relationships/hyperlink" Target="http://www.merchant-s.com/ecommerce/faq/index.html#q009" TargetMode="External"/><Relationship Id="rId19" Type="http://schemas.openxmlformats.org/officeDocument/2006/relationships/hyperlink" Target="http://www.merchant-s.com/ecommerce/faq/index.html#pagetop" TargetMode="External"/><Relationship Id="rId4" Type="http://schemas.openxmlformats.org/officeDocument/2006/relationships/hyperlink" Target="http://www.merchant-s.com/ecommerce/faq/index.html#q003" TargetMode="External"/><Relationship Id="rId9" Type="http://schemas.openxmlformats.org/officeDocument/2006/relationships/hyperlink" Target="http://www.merchant-s.com/ecommerce/faq/index.html#q008" TargetMode="External"/><Relationship Id="rId14" Type="http://schemas.openxmlformats.org/officeDocument/2006/relationships/hyperlink" Target="http://www.merchant-s.com/ecommerce/faq/index.html#q013" TargetMode="External"/><Relationship Id="rId22" Type="http://schemas.openxmlformats.org/officeDocument/2006/relationships/hyperlink" Target="http://www.merchant-s.com/ecommerce/price/index.html" TargetMode="External"/><Relationship Id="rId27" Type="http://schemas.microsoft.com/office/2007/relationships/diagramDrawing" Target="../diagrams/drawing49.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51.xml"/><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diagramLayout" Target="../diagrams/layout50.xml"/><Relationship Id="rId7" Type="http://schemas.openxmlformats.org/officeDocument/2006/relationships/diagramData" Target="../diagrams/data51.xml"/><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diagramData" Target="../diagrams/data50.xml"/><Relationship Id="rId16" Type="http://schemas.openxmlformats.org/officeDocument/2006/relationships/image" Target="../media/image27.png"/><Relationship Id="rId1" Type="http://schemas.openxmlformats.org/officeDocument/2006/relationships/slideLayout" Target="../slideLayouts/slideLayout2.xml"/><Relationship Id="rId6" Type="http://schemas.microsoft.com/office/2007/relationships/diagramDrawing" Target="../diagrams/drawing50.xml"/><Relationship Id="rId11" Type="http://schemas.microsoft.com/office/2007/relationships/diagramDrawing" Target="../diagrams/drawing51.xml"/><Relationship Id="rId5" Type="http://schemas.openxmlformats.org/officeDocument/2006/relationships/diagramColors" Target="../diagrams/colors50.xml"/><Relationship Id="rId15" Type="http://schemas.openxmlformats.org/officeDocument/2006/relationships/image" Target="../media/image26.png"/><Relationship Id="rId10" Type="http://schemas.openxmlformats.org/officeDocument/2006/relationships/diagramColors" Target="../diagrams/colors51.xml"/><Relationship Id="rId19" Type="http://schemas.openxmlformats.org/officeDocument/2006/relationships/image" Target="../media/image30.png"/><Relationship Id="rId4" Type="http://schemas.openxmlformats.org/officeDocument/2006/relationships/diagramQuickStyle" Target="../diagrams/quickStyle50.xml"/><Relationship Id="rId9" Type="http://schemas.openxmlformats.org/officeDocument/2006/relationships/diagramQuickStyle" Target="../diagrams/quickStyle51.xml"/><Relationship Id="rId14" Type="http://schemas.openxmlformats.org/officeDocument/2006/relationships/image" Target="../media/image25.png"/></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53.xml"/><Relationship Id="rId3" Type="http://schemas.openxmlformats.org/officeDocument/2006/relationships/diagramLayout" Target="../diagrams/layout52.xml"/><Relationship Id="rId7" Type="http://schemas.openxmlformats.org/officeDocument/2006/relationships/diagramData" Target="../diagrams/data53.xml"/><Relationship Id="rId12" Type="http://schemas.openxmlformats.org/officeDocument/2006/relationships/image" Target="../media/image31.png"/><Relationship Id="rId2" Type="http://schemas.openxmlformats.org/officeDocument/2006/relationships/diagramData" Target="../diagrams/data52.xml"/><Relationship Id="rId1" Type="http://schemas.openxmlformats.org/officeDocument/2006/relationships/slideLayout" Target="../slideLayouts/slideLayout2.xml"/><Relationship Id="rId6" Type="http://schemas.microsoft.com/office/2007/relationships/diagramDrawing" Target="../diagrams/drawing52.xml"/><Relationship Id="rId11" Type="http://schemas.microsoft.com/office/2007/relationships/diagramDrawing" Target="../diagrams/drawing53.xml"/><Relationship Id="rId5" Type="http://schemas.openxmlformats.org/officeDocument/2006/relationships/diagramColors" Target="../diagrams/colors52.xml"/><Relationship Id="rId10" Type="http://schemas.openxmlformats.org/officeDocument/2006/relationships/diagramColors" Target="../diagrams/colors53.xml"/><Relationship Id="rId4" Type="http://schemas.openxmlformats.org/officeDocument/2006/relationships/diagramQuickStyle" Target="../diagrams/quickStyle52.xml"/><Relationship Id="rId9" Type="http://schemas.openxmlformats.org/officeDocument/2006/relationships/diagramQuickStyle" Target="../diagrams/quickStyle53.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55.xml"/><Relationship Id="rId3" Type="http://schemas.openxmlformats.org/officeDocument/2006/relationships/diagramLayout" Target="../diagrams/layout54.xml"/><Relationship Id="rId7" Type="http://schemas.openxmlformats.org/officeDocument/2006/relationships/diagramData" Target="../diagrams/data55.xml"/><Relationship Id="rId12" Type="http://schemas.openxmlformats.org/officeDocument/2006/relationships/image" Target="../media/image32.png"/><Relationship Id="rId2" Type="http://schemas.openxmlformats.org/officeDocument/2006/relationships/diagramData" Target="../diagrams/data54.xml"/><Relationship Id="rId1" Type="http://schemas.openxmlformats.org/officeDocument/2006/relationships/slideLayout" Target="../slideLayouts/slideLayout2.xml"/><Relationship Id="rId6" Type="http://schemas.microsoft.com/office/2007/relationships/diagramDrawing" Target="../diagrams/drawing54.xml"/><Relationship Id="rId11" Type="http://schemas.microsoft.com/office/2007/relationships/diagramDrawing" Target="../diagrams/drawing55.xml"/><Relationship Id="rId5" Type="http://schemas.openxmlformats.org/officeDocument/2006/relationships/diagramColors" Target="../diagrams/colors54.xml"/><Relationship Id="rId10" Type="http://schemas.openxmlformats.org/officeDocument/2006/relationships/diagramColors" Target="../diagrams/colors55.xml"/><Relationship Id="rId4" Type="http://schemas.openxmlformats.org/officeDocument/2006/relationships/diagramQuickStyle" Target="../diagrams/quickStyle54.xml"/><Relationship Id="rId9" Type="http://schemas.openxmlformats.org/officeDocument/2006/relationships/diagramQuickStyle" Target="../diagrams/quickStyle55.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57.xml"/><Relationship Id="rId3" Type="http://schemas.openxmlformats.org/officeDocument/2006/relationships/diagramLayout" Target="../diagrams/layout56.xml"/><Relationship Id="rId7" Type="http://schemas.openxmlformats.org/officeDocument/2006/relationships/diagramData" Target="../diagrams/data57.xml"/><Relationship Id="rId2" Type="http://schemas.openxmlformats.org/officeDocument/2006/relationships/diagramData" Target="../diagrams/data56.xml"/><Relationship Id="rId1" Type="http://schemas.openxmlformats.org/officeDocument/2006/relationships/slideLayout" Target="../slideLayouts/slideLayout2.xml"/><Relationship Id="rId6" Type="http://schemas.microsoft.com/office/2007/relationships/diagramDrawing" Target="../diagrams/drawing56.xml"/><Relationship Id="rId11" Type="http://schemas.microsoft.com/office/2007/relationships/diagramDrawing" Target="../diagrams/drawing57.xml"/><Relationship Id="rId5" Type="http://schemas.openxmlformats.org/officeDocument/2006/relationships/diagramColors" Target="../diagrams/colors56.xml"/><Relationship Id="rId10" Type="http://schemas.openxmlformats.org/officeDocument/2006/relationships/diagramColors" Target="../diagrams/colors57.xml"/><Relationship Id="rId4" Type="http://schemas.openxmlformats.org/officeDocument/2006/relationships/diagramQuickStyle" Target="../diagrams/quickStyle56.xml"/><Relationship Id="rId9" Type="http://schemas.openxmlformats.org/officeDocument/2006/relationships/diagramQuickStyle" Target="../diagrams/quickStyle57.xml"/></Relationships>
</file>

<file path=ppt/slides/_rels/slide31.xml.rels><?xml version="1.0" encoding="UTF-8" standalone="yes"?>
<Relationships xmlns="http://schemas.openxmlformats.org/package/2006/relationships"><Relationship Id="rId8" Type="http://schemas.openxmlformats.org/officeDocument/2006/relationships/diagramLayout" Target="../diagrams/layout59.xml"/><Relationship Id="rId3" Type="http://schemas.openxmlformats.org/officeDocument/2006/relationships/diagramLayout" Target="../diagrams/layout58.xml"/><Relationship Id="rId7" Type="http://schemas.openxmlformats.org/officeDocument/2006/relationships/diagramData" Target="../diagrams/data59.xml"/><Relationship Id="rId2" Type="http://schemas.openxmlformats.org/officeDocument/2006/relationships/diagramData" Target="../diagrams/data58.xml"/><Relationship Id="rId1" Type="http://schemas.openxmlformats.org/officeDocument/2006/relationships/slideLayout" Target="../slideLayouts/slideLayout2.xml"/><Relationship Id="rId6" Type="http://schemas.microsoft.com/office/2007/relationships/diagramDrawing" Target="../diagrams/drawing58.xml"/><Relationship Id="rId11" Type="http://schemas.microsoft.com/office/2007/relationships/diagramDrawing" Target="../diagrams/drawing59.xml"/><Relationship Id="rId5" Type="http://schemas.openxmlformats.org/officeDocument/2006/relationships/diagramColors" Target="../diagrams/colors58.xml"/><Relationship Id="rId10" Type="http://schemas.openxmlformats.org/officeDocument/2006/relationships/diagramColors" Target="../diagrams/colors59.xml"/><Relationship Id="rId4" Type="http://schemas.openxmlformats.org/officeDocument/2006/relationships/diagramQuickStyle" Target="../diagrams/quickStyle58.xml"/><Relationship Id="rId9" Type="http://schemas.openxmlformats.org/officeDocument/2006/relationships/diagramQuickStyle" Target="../diagrams/quickStyle59.xml"/></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61.xml"/><Relationship Id="rId3" Type="http://schemas.openxmlformats.org/officeDocument/2006/relationships/diagramLayout" Target="../diagrams/layout60.xml"/><Relationship Id="rId7" Type="http://schemas.openxmlformats.org/officeDocument/2006/relationships/diagramData" Target="../diagrams/data61.xml"/><Relationship Id="rId12" Type="http://schemas.openxmlformats.org/officeDocument/2006/relationships/image" Target="../media/image33.png"/><Relationship Id="rId2" Type="http://schemas.openxmlformats.org/officeDocument/2006/relationships/diagramData" Target="../diagrams/data60.xml"/><Relationship Id="rId1" Type="http://schemas.openxmlformats.org/officeDocument/2006/relationships/slideLayout" Target="../slideLayouts/slideLayout2.xml"/><Relationship Id="rId6" Type="http://schemas.microsoft.com/office/2007/relationships/diagramDrawing" Target="../diagrams/drawing60.xml"/><Relationship Id="rId11" Type="http://schemas.microsoft.com/office/2007/relationships/diagramDrawing" Target="../diagrams/drawing61.xml"/><Relationship Id="rId5" Type="http://schemas.openxmlformats.org/officeDocument/2006/relationships/diagramColors" Target="../diagrams/colors60.xml"/><Relationship Id="rId10" Type="http://schemas.openxmlformats.org/officeDocument/2006/relationships/diagramColors" Target="../diagrams/colors61.xml"/><Relationship Id="rId4" Type="http://schemas.openxmlformats.org/officeDocument/2006/relationships/diagramQuickStyle" Target="../diagrams/quickStyle60.xml"/><Relationship Id="rId9" Type="http://schemas.openxmlformats.org/officeDocument/2006/relationships/diagramQuickStyle" Target="../diagrams/quickStyle61.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63.xml"/><Relationship Id="rId13" Type="http://schemas.openxmlformats.org/officeDocument/2006/relationships/image" Target="../media/image34.png"/><Relationship Id="rId3" Type="http://schemas.openxmlformats.org/officeDocument/2006/relationships/diagramLayout" Target="../diagrams/layout62.xml"/><Relationship Id="rId7" Type="http://schemas.openxmlformats.org/officeDocument/2006/relationships/diagramData" Target="../diagrams/data63.xml"/><Relationship Id="rId12" Type="http://schemas.openxmlformats.org/officeDocument/2006/relationships/image" Target="../media/image33.png"/><Relationship Id="rId2" Type="http://schemas.openxmlformats.org/officeDocument/2006/relationships/diagramData" Target="../diagrams/data62.xml"/><Relationship Id="rId1" Type="http://schemas.openxmlformats.org/officeDocument/2006/relationships/slideLayout" Target="../slideLayouts/slideLayout2.xml"/><Relationship Id="rId6" Type="http://schemas.microsoft.com/office/2007/relationships/diagramDrawing" Target="../diagrams/drawing62.xml"/><Relationship Id="rId11" Type="http://schemas.microsoft.com/office/2007/relationships/diagramDrawing" Target="../diagrams/drawing63.xml"/><Relationship Id="rId5" Type="http://schemas.openxmlformats.org/officeDocument/2006/relationships/diagramColors" Target="../diagrams/colors62.xml"/><Relationship Id="rId10" Type="http://schemas.openxmlformats.org/officeDocument/2006/relationships/diagramColors" Target="../diagrams/colors63.xml"/><Relationship Id="rId4" Type="http://schemas.openxmlformats.org/officeDocument/2006/relationships/diagramQuickStyle" Target="../diagrams/quickStyle62.xml"/><Relationship Id="rId9" Type="http://schemas.openxmlformats.org/officeDocument/2006/relationships/diagramQuickStyle" Target="../diagrams/quickStyle63.xml"/><Relationship Id="rId14" Type="http://schemas.openxmlformats.org/officeDocument/2006/relationships/image" Target="../media/image35.png"/></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65.xml"/><Relationship Id="rId3" Type="http://schemas.openxmlformats.org/officeDocument/2006/relationships/diagramLayout" Target="../diagrams/layout64.xml"/><Relationship Id="rId7" Type="http://schemas.openxmlformats.org/officeDocument/2006/relationships/diagramData" Target="../diagrams/data65.xml"/><Relationship Id="rId12" Type="http://schemas.openxmlformats.org/officeDocument/2006/relationships/image" Target="../media/image33.png"/><Relationship Id="rId2" Type="http://schemas.openxmlformats.org/officeDocument/2006/relationships/diagramData" Target="../diagrams/data64.xml"/><Relationship Id="rId1" Type="http://schemas.openxmlformats.org/officeDocument/2006/relationships/slideLayout" Target="../slideLayouts/slideLayout2.xml"/><Relationship Id="rId6" Type="http://schemas.microsoft.com/office/2007/relationships/diagramDrawing" Target="../diagrams/drawing64.xml"/><Relationship Id="rId11" Type="http://schemas.microsoft.com/office/2007/relationships/diagramDrawing" Target="../diagrams/drawing65.xml"/><Relationship Id="rId5" Type="http://schemas.openxmlformats.org/officeDocument/2006/relationships/diagramColors" Target="../diagrams/colors64.xml"/><Relationship Id="rId10" Type="http://schemas.openxmlformats.org/officeDocument/2006/relationships/diagramColors" Target="../diagrams/colors65.xml"/><Relationship Id="rId4" Type="http://schemas.openxmlformats.org/officeDocument/2006/relationships/diagramQuickStyle" Target="../diagrams/quickStyle64.xml"/><Relationship Id="rId9" Type="http://schemas.openxmlformats.org/officeDocument/2006/relationships/diagramQuickStyle" Target="../diagrams/quickStyle65.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67.xml"/><Relationship Id="rId3" Type="http://schemas.openxmlformats.org/officeDocument/2006/relationships/diagramLayout" Target="../diagrams/layout66.xml"/><Relationship Id="rId7" Type="http://schemas.openxmlformats.org/officeDocument/2006/relationships/diagramData" Target="../diagrams/data67.xml"/><Relationship Id="rId12" Type="http://schemas.openxmlformats.org/officeDocument/2006/relationships/image" Target="../media/image33.png"/><Relationship Id="rId2" Type="http://schemas.openxmlformats.org/officeDocument/2006/relationships/diagramData" Target="../diagrams/data66.xml"/><Relationship Id="rId1" Type="http://schemas.openxmlformats.org/officeDocument/2006/relationships/slideLayout" Target="../slideLayouts/slideLayout2.xml"/><Relationship Id="rId6" Type="http://schemas.microsoft.com/office/2007/relationships/diagramDrawing" Target="../diagrams/drawing66.xml"/><Relationship Id="rId11" Type="http://schemas.microsoft.com/office/2007/relationships/diagramDrawing" Target="../diagrams/drawing67.xml"/><Relationship Id="rId5" Type="http://schemas.openxmlformats.org/officeDocument/2006/relationships/diagramColors" Target="../diagrams/colors66.xml"/><Relationship Id="rId10" Type="http://schemas.openxmlformats.org/officeDocument/2006/relationships/diagramColors" Target="../diagrams/colors67.xml"/><Relationship Id="rId4" Type="http://schemas.openxmlformats.org/officeDocument/2006/relationships/diagramQuickStyle" Target="../diagrams/quickStyle66.xml"/><Relationship Id="rId9" Type="http://schemas.openxmlformats.org/officeDocument/2006/relationships/diagramQuickStyle" Target="../diagrams/quickStyle67.xml"/></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69.xml"/><Relationship Id="rId13" Type="http://schemas.openxmlformats.org/officeDocument/2006/relationships/image" Target="../media/image36.png"/><Relationship Id="rId3" Type="http://schemas.openxmlformats.org/officeDocument/2006/relationships/diagramLayout" Target="../diagrams/layout68.xml"/><Relationship Id="rId7" Type="http://schemas.openxmlformats.org/officeDocument/2006/relationships/diagramData" Target="../diagrams/data69.xml"/><Relationship Id="rId12" Type="http://schemas.openxmlformats.org/officeDocument/2006/relationships/image" Target="../media/image33.png"/><Relationship Id="rId2" Type="http://schemas.openxmlformats.org/officeDocument/2006/relationships/diagramData" Target="../diagrams/data68.xml"/><Relationship Id="rId1" Type="http://schemas.openxmlformats.org/officeDocument/2006/relationships/slideLayout" Target="../slideLayouts/slideLayout2.xml"/><Relationship Id="rId6" Type="http://schemas.microsoft.com/office/2007/relationships/diagramDrawing" Target="../diagrams/drawing68.xml"/><Relationship Id="rId11" Type="http://schemas.microsoft.com/office/2007/relationships/diagramDrawing" Target="../diagrams/drawing69.xml"/><Relationship Id="rId5" Type="http://schemas.openxmlformats.org/officeDocument/2006/relationships/diagramColors" Target="../diagrams/colors68.xml"/><Relationship Id="rId10" Type="http://schemas.openxmlformats.org/officeDocument/2006/relationships/diagramColors" Target="../diagrams/colors69.xml"/><Relationship Id="rId4" Type="http://schemas.openxmlformats.org/officeDocument/2006/relationships/diagramQuickStyle" Target="../diagrams/quickStyle68.xml"/><Relationship Id="rId9" Type="http://schemas.openxmlformats.org/officeDocument/2006/relationships/diagramQuickStyle" Target="../diagrams/quickStyle69.xml"/><Relationship Id="rId14" Type="http://schemas.openxmlformats.org/officeDocument/2006/relationships/image" Target="../media/image37.png"/></Relationships>
</file>

<file path=ppt/slides/_rels/slide37.xml.rels><?xml version="1.0" encoding="UTF-8" standalone="yes"?>
<Relationships xmlns="http://schemas.openxmlformats.org/package/2006/relationships"><Relationship Id="rId8" Type="http://schemas.openxmlformats.org/officeDocument/2006/relationships/diagramLayout" Target="../diagrams/layout71.xml"/><Relationship Id="rId3" Type="http://schemas.openxmlformats.org/officeDocument/2006/relationships/diagramLayout" Target="../diagrams/layout70.xml"/><Relationship Id="rId7" Type="http://schemas.openxmlformats.org/officeDocument/2006/relationships/diagramData" Target="../diagrams/data71.xml"/><Relationship Id="rId12" Type="http://schemas.openxmlformats.org/officeDocument/2006/relationships/image" Target="../media/image33.png"/><Relationship Id="rId2" Type="http://schemas.openxmlformats.org/officeDocument/2006/relationships/diagramData" Target="../diagrams/data70.xml"/><Relationship Id="rId1" Type="http://schemas.openxmlformats.org/officeDocument/2006/relationships/slideLayout" Target="../slideLayouts/slideLayout2.xml"/><Relationship Id="rId6" Type="http://schemas.microsoft.com/office/2007/relationships/diagramDrawing" Target="../diagrams/drawing70.xml"/><Relationship Id="rId11" Type="http://schemas.microsoft.com/office/2007/relationships/diagramDrawing" Target="../diagrams/drawing71.xml"/><Relationship Id="rId5" Type="http://schemas.openxmlformats.org/officeDocument/2006/relationships/diagramColors" Target="../diagrams/colors70.xml"/><Relationship Id="rId10" Type="http://schemas.openxmlformats.org/officeDocument/2006/relationships/diagramColors" Target="../diagrams/colors71.xml"/><Relationship Id="rId4" Type="http://schemas.openxmlformats.org/officeDocument/2006/relationships/diagramQuickStyle" Target="../diagrams/quickStyle70.xml"/><Relationship Id="rId9" Type="http://schemas.openxmlformats.org/officeDocument/2006/relationships/diagramQuickStyle" Target="../diagrams/quickStyle71.xml"/></Relationships>
</file>

<file path=ppt/slides/_rels/slide38.xml.rels><?xml version="1.0" encoding="UTF-8" standalone="yes"?>
<Relationships xmlns="http://schemas.openxmlformats.org/package/2006/relationships"><Relationship Id="rId8" Type="http://schemas.openxmlformats.org/officeDocument/2006/relationships/diagramLayout" Target="../diagrams/layout73.xml"/><Relationship Id="rId13" Type="http://schemas.openxmlformats.org/officeDocument/2006/relationships/image" Target="../media/image36.png"/><Relationship Id="rId3" Type="http://schemas.openxmlformats.org/officeDocument/2006/relationships/diagramLayout" Target="../diagrams/layout72.xml"/><Relationship Id="rId7" Type="http://schemas.openxmlformats.org/officeDocument/2006/relationships/diagramData" Target="../diagrams/data73.xml"/><Relationship Id="rId12" Type="http://schemas.openxmlformats.org/officeDocument/2006/relationships/image" Target="../media/image33.png"/><Relationship Id="rId2" Type="http://schemas.openxmlformats.org/officeDocument/2006/relationships/diagramData" Target="../diagrams/data72.xml"/><Relationship Id="rId1" Type="http://schemas.openxmlformats.org/officeDocument/2006/relationships/slideLayout" Target="../slideLayouts/slideLayout2.xml"/><Relationship Id="rId6" Type="http://schemas.microsoft.com/office/2007/relationships/diagramDrawing" Target="../diagrams/drawing72.xml"/><Relationship Id="rId11" Type="http://schemas.microsoft.com/office/2007/relationships/diagramDrawing" Target="../diagrams/drawing73.xml"/><Relationship Id="rId5" Type="http://schemas.openxmlformats.org/officeDocument/2006/relationships/diagramColors" Target="../diagrams/colors72.xml"/><Relationship Id="rId10" Type="http://schemas.openxmlformats.org/officeDocument/2006/relationships/diagramColors" Target="../diagrams/colors73.xml"/><Relationship Id="rId4" Type="http://schemas.openxmlformats.org/officeDocument/2006/relationships/diagramQuickStyle" Target="../diagrams/quickStyle72.xml"/><Relationship Id="rId9" Type="http://schemas.openxmlformats.org/officeDocument/2006/relationships/diagramQuickStyle" Target="../diagrams/quickStyle73.xml"/><Relationship Id="rId14" Type="http://schemas.openxmlformats.org/officeDocument/2006/relationships/image" Target="../media/image37.png"/></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75.xml"/><Relationship Id="rId13" Type="http://schemas.openxmlformats.org/officeDocument/2006/relationships/image" Target="../media/image36.png"/><Relationship Id="rId3" Type="http://schemas.openxmlformats.org/officeDocument/2006/relationships/diagramLayout" Target="../diagrams/layout74.xml"/><Relationship Id="rId7" Type="http://schemas.openxmlformats.org/officeDocument/2006/relationships/diagramData" Target="../diagrams/data75.xml"/><Relationship Id="rId12" Type="http://schemas.openxmlformats.org/officeDocument/2006/relationships/image" Target="../media/image33.png"/><Relationship Id="rId2" Type="http://schemas.openxmlformats.org/officeDocument/2006/relationships/diagramData" Target="../diagrams/data74.xml"/><Relationship Id="rId1" Type="http://schemas.openxmlformats.org/officeDocument/2006/relationships/slideLayout" Target="../slideLayouts/slideLayout2.xml"/><Relationship Id="rId6" Type="http://schemas.microsoft.com/office/2007/relationships/diagramDrawing" Target="../diagrams/drawing74.xml"/><Relationship Id="rId11" Type="http://schemas.microsoft.com/office/2007/relationships/diagramDrawing" Target="../diagrams/drawing75.xml"/><Relationship Id="rId5" Type="http://schemas.openxmlformats.org/officeDocument/2006/relationships/diagramColors" Target="../diagrams/colors74.xml"/><Relationship Id="rId10" Type="http://schemas.openxmlformats.org/officeDocument/2006/relationships/diagramColors" Target="../diagrams/colors75.xml"/><Relationship Id="rId4" Type="http://schemas.openxmlformats.org/officeDocument/2006/relationships/diagramQuickStyle" Target="../diagrams/quickStyle74.xml"/><Relationship Id="rId9" Type="http://schemas.openxmlformats.org/officeDocument/2006/relationships/diagramQuickStyle" Target="../diagrams/quickStyle75.xml"/><Relationship Id="rId14" Type="http://schemas.openxmlformats.org/officeDocument/2006/relationships/image" Target="../media/image37.png"/></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image" Target="../media/image3.png"/><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image" Target="../media/image2.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 Id="rId1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diagramLayout" Target="../diagrams/layout77.xml"/><Relationship Id="rId3" Type="http://schemas.openxmlformats.org/officeDocument/2006/relationships/diagramLayout" Target="../diagrams/layout76.xml"/><Relationship Id="rId7" Type="http://schemas.openxmlformats.org/officeDocument/2006/relationships/diagramData" Target="../diagrams/data77.xml"/><Relationship Id="rId2" Type="http://schemas.openxmlformats.org/officeDocument/2006/relationships/diagramData" Target="../diagrams/data76.xml"/><Relationship Id="rId1" Type="http://schemas.openxmlformats.org/officeDocument/2006/relationships/slideLayout" Target="../slideLayouts/slideLayout2.xml"/><Relationship Id="rId6" Type="http://schemas.microsoft.com/office/2007/relationships/diagramDrawing" Target="../diagrams/drawing76.xml"/><Relationship Id="rId11" Type="http://schemas.microsoft.com/office/2007/relationships/diagramDrawing" Target="../diagrams/drawing77.xml"/><Relationship Id="rId5" Type="http://schemas.openxmlformats.org/officeDocument/2006/relationships/diagramColors" Target="../diagrams/colors76.xml"/><Relationship Id="rId10" Type="http://schemas.openxmlformats.org/officeDocument/2006/relationships/diagramColors" Target="../diagrams/colors77.xml"/><Relationship Id="rId4" Type="http://schemas.openxmlformats.org/officeDocument/2006/relationships/diagramQuickStyle" Target="../diagrams/quickStyle76.xml"/><Relationship Id="rId9" Type="http://schemas.openxmlformats.org/officeDocument/2006/relationships/diagramQuickStyle" Target="../diagrams/quickStyle77.xml"/></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79.xml"/><Relationship Id="rId3" Type="http://schemas.openxmlformats.org/officeDocument/2006/relationships/diagramLayout" Target="../diagrams/layout78.xml"/><Relationship Id="rId7" Type="http://schemas.openxmlformats.org/officeDocument/2006/relationships/diagramData" Target="../diagrams/data79.xml"/><Relationship Id="rId2" Type="http://schemas.openxmlformats.org/officeDocument/2006/relationships/diagramData" Target="../diagrams/data78.xml"/><Relationship Id="rId1" Type="http://schemas.openxmlformats.org/officeDocument/2006/relationships/slideLayout" Target="../slideLayouts/slideLayout2.xml"/><Relationship Id="rId6" Type="http://schemas.microsoft.com/office/2007/relationships/diagramDrawing" Target="../diagrams/drawing78.xml"/><Relationship Id="rId11" Type="http://schemas.microsoft.com/office/2007/relationships/diagramDrawing" Target="../diagrams/drawing79.xml"/><Relationship Id="rId5" Type="http://schemas.openxmlformats.org/officeDocument/2006/relationships/diagramColors" Target="../diagrams/colors78.xml"/><Relationship Id="rId10" Type="http://schemas.openxmlformats.org/officeDocument/2006/relationships/diagramColors" Target="../diagrams/colors79.xml"/><Relationship Id="rId4" Type="http://schemas.openxmlformats.org/officeDocument/2006/relationships/diagramQuickStyle" Target="../diagrams/quickStyle78.xml"/><Relationship Id="rId9" Type="http://schemas.openxmlformats.org/officeDocument/2006/relationships/diagramQuickStyle" Target="../diagrams/quickStyle79.xml"/></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81.xml"/><Relationship Id="rId3" Type="http://schemas.openxmlformats.org/officeDocument/2006/relationships/diagramLayout" Target="../diagrams/layout80.xml"/><Relationship Id="rId7" Type="http://schemas.openxmlformats.org/officeDocument/2006/relationships/diagramData" Target="../diagrams/data81.xml"/><Relationship Id="rId2" Type="http://schemas.openxmlformats.org/officeDocument/2006/relationships/diagramData" Target="../diagrams/data80.xml"/><Relationship Id="rId1" Type="http://schemas.openxmlformats.org/officeDocument/2006/relationships/slideLayout" Target="../slideLayouts/slideLayout2.xml"/><Relationship Id="rId6" Type="http://schemas.microsoft.com/office/2007/relationships/diagramDrawing" Target="../diagrams/drawing80.xml"/><Relationship Id="rId11" Type="http://schemas.microsoft.com/office/2007/relationships/diagramDrawing" Target="../diagrams/drawing81.xml"/><Relationship Id="rId5" Type="http://schemas.openxmlformats.org/officeDocument/2006/relationships/diagramColors" Target="../diagrams/colors80.xml"/><Relationship Id="rId10" Type="http://schemas.openxmlformats.org/officeDocument/2006/relationships/diagramColors" Target="../diagrams/colors81.xml"/><Relationship Id="rId4" Type="http://schemas.openxmlformats.org/officeDocument/2006/relationships/diagramQuickStyle" Target="../diagrams/quickStyle80.xml"/><Relationship Id="rId9" Type="http://schemas.openxmlformats.org/officeDocument/2006/relationships/diagramQuickStyle" Target="../diagrams/quickStyle81.xml"/></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83.xml"/><Relationship Id="rId3" Type="http://schemas.openxmlformats.org/officeDocument/2006/relationships/diagramLayout" Target="../diagrams/layout82.xml"/><Relationship Id="rId7" Type="http://schemas.openxmlformats.org/officeDocument/2006/relationships/diagramData" Target="../diagrams/data83.xml"/><Relationship Id="rId12" Type="http://schemas.openxmlformats.org/officeDocument/2006/relationships/image" Target="../media/image33.png"/><Relationship Id="rId2" Type="http://schemas.openxmlformats.org/officeDocument/2006/relationships/diagramData" Target="../diagrams/data82.xml"/><Relationship Id="rId1" Type="http://schemas.openxmlformats.org/officeDocument/2006/relationships/slideLayout" Target="../slideLayouts/slideLayout2.xml"/><Relationship Id="rId6" Type="http://schemas.microsoft.com/office/2007/relationships/diagramDrawing" Target="../diagrams/drawing82.xml"/><Relationship Id="rId11" Type="http://schemas.microsoft.com/office/2007/relationships/diagramDrawing" Target="../diagrams/drawing83.xml"/><Relationship Id="rId5" Type="http://schemas.openxmlformats.org/officeDocument/2006/relationships/diagramColors" Target="../diagrams/colors82.xml"/><Relationship Id="rId10" Type="http://schemas.openxmlformats.org/officeDocument/2006/relationships/diagramColors" Target="../diagrams/colors83.xml"/><Relationship Id="rId4" Type="http://schemas.openxmlformats.org/officeDocument/2006/relationships/diagramQuickStyle" Target="../diagrams/quickStyle82.xml"/><Relationship Id="rId9" Type="http://schemas.openxmlformats.org/officeDocument/2006/relationships/diagramQuickStyle" Target="../diagrams/quickStyle83.xml"/></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85.xml"/><Relationship Id="rId13" Type="http://schemas.openxmlformats.org/officeDocument/2006/relationships/image" Target="../media/image36.png"/><Relationship Id="rId3" Type="http://schemas.openxmlformats.org/officeDocument/2006/relationships/diagramLayout" Target="../diagrams/layout84.xml"/><Relationship Id="rId7" Type="http://schemas.openxmlformats.org/officeDocument/2006/relationships/diagramData" Target="../diagrams/data85.xml"/><Relationship Id="rId12" Type="http://schemas.openxmlformats.org/officeDocument/2006/relationships/image" Target="../media/image33.png"/><Relationship Id="rId2" Type="http://schemas.openxmlformats.org/officeDocument/2006/relationships/diagramData" Target="../diagrams/data84.xml"/><Relationship Id="rId1" Type="http://schemas.openxmlformats.org/officeDocument/2006/relationships/slideLayout" Target="../slideLayouts/slideLayout2.xml"/><Relationship Id="rId6" Type="http://schemas.microsoft.com/office/2007/relationships/diagramDrawing" Target="../diagrams/drawing84.xml"/><Relationship Id="rId11" Type="http://schemas.microsoft.com/office/2007/relationships/diagramDrawing" Target="../diagrams/drawing85.xml"/><Relationship Id="rId5" Type="http://schemas.openxmlformats.org/officeDocument/2006/relationships/diagramColors" Target="../diagrams/colors84.xml"/><Relationship Id="rId10" Type="http://schemas.openxmlformats.org/officeDocument/2006/relationships/diagramColors" Target="../diagrams/colors85.xml"/><Relationship Id="rId4" Type="http://schemas.openxmlformats.org/officeDocument/2006/relationships/diagramQuickStyle" Target="../diagrams/quickStyle84.xml"/><Relationship Id="rId9" Type="http://schemas.openxmlformats.org/officeDocument/2006/relationships/diagramQuickStyle" Target="../diagrams/quickStyle85.xml"/><Relationship Id="rId14" Type="http://schemas.openxmlformats.org/officeDocument/2006/relationships/image" Target="../media/image37.png"/></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87.xml"/><Relationship Id="rId3" Type="http://schemas.openxmlformats.org/officeDocument/2006/relationships/diagramLayout" Target="../diagrams/layout86.xml"/><Relationship Id="rId7" Type="http://schemas.openxmlformats.org/officeDocument/2006/relationships/diagramData" Target="../diagrams/data87.xml"/><Relationship Id="rId12" Type="http://schemas.openxmlformats.org/officeDocument/2006/relationships/image" Target="../media/image33.png"/><Relationship Id="rId2" Type="http://schemas.openxmlformats.org/officeDocument/2006/relationships/diagramData" Target="../diagrams/data86.xml"/><Relationship Id="rId1" Type="http://schemas.openxmlformats.org/officeDocument/2006/relationships/slideLayout" Target="../slideLayouts/slideLayout2.xml"/><Relationship Id="rId6" Type="http://schemas.microsoft.com/office/2007/relationships/diagramDrawing" Target="../diagrams/drawing86.xml"/><Relationship Id="rId11" Type="http://schemas.microsoft.com/office/2007/relationships/diagramDrawing" Target="../diagrams/drawing87.xml"/><Relationship Id="rId5" Type="http://schemas.openxmlformats.org/officeDocument/2006/relationships/diagramColors" Target="../diagrams/colors86.xml"/><Relationship Id="rId10" Type="http://schemas.openxmlformats.org/officeDocument/2006/relationships/diagramColors" Target="../diagrams/colors87.xml"/><Relationship Id="rId4" Type="http://schemas.openxmlformats.org/officeDocument/2006/relationships/diagramQuickStyle" Target="../diagrams/quickStyle86.xml"/><Relationship Id="rId9" Type="http://schemas.openxmlformats.org/officeDocument/2006/relationships/diagramQuickStyle" Target="../diagrams/quickStyle87.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0.xml"/><Relationship Id="rId13" Type="http://schemas.openxmlformats.org/officeDocument/2006/relationships/image" Target="../media/image6.jpeg"/><Relationship Id="rId3" Type="http://schemas.openxmlformats.org/officeDocument/2006/relationships/diagramLayout" Target="../diagrams/layout9.xml"/><Relationship Id="rId7" Type="http://schemas.openxmlformats.org/officeDocument/2006/relationships/diagramData" Target="../diagrams/data10.xml"/><Relationship Id="rId12" Type="http://schemas.openxmlformats.org/officeDocument/2006/relationships/image" Target="../media/image5.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 Id="rId1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12.xml"/><Relationship Id="rId13" Type="http://schemas.openxmlformats.org/officeDocument/2006/relationships/image" Target="../media/image9.png"/><Relationship Id="rId3" Type="http://schemas.openxmlformats.org/officeDocument/2006/relationships/diagramLayout" Target="../diagrams/layout11.xml"/><Relationship Id="rId7" Type="http://schemas.openxmlformats.org/officeDocument/2006/relationships/diagramData" Target="../diagrams/data12.xml"/><Relationship Id="rId12" Type="http://schemas.openxmlformats.org/officeDocument/2006/relationships/image" Target="../media/image8.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 Id="rId1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4.xml"/><Relationship Id="rId13" Type="http://schemas.openxmlformats.org/officeDocument/2006/relationships/image" Target="../media/image11.png"/><Relationship Id="rId3" Type="http://schemas.openxmlformats.org/officeDocument/2006/relationships/diagramLayout" Target="../diagrams/layout13.xml"/><Relationship Id="rId7" Type="http://schemas.openxmlformats.org/officeDocument/2006/relationships/diagramData" Target="../diagrams/data14.xml"/><Relationship Id="rId12" Type="http://schemas.openxmlformats.org/officeDocument/2006/relationships/image" Target="../media/image10.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 Id="rId1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diagramLayout" Target="../diagrams/layout17.xml"/><Relationship Id="rId7" Type="http://schemas.openxmlformats.org/officeDocument/2006/relationships/diagramData" Target="../diagrams/data18.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59632" y="251520"/>
            <a:ext cx="1368152"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rgbClr val="FF0000"/>
                </a:solidFill>
              </a:rPr>
              <a:t>HOME</a:t>
            </a:r>
            <a:r>
              <a:rPr lang="ja-JP" altLang="en-US" dirty="0" smtClean="0">
                <a:solidFill>
                  <a:srgbClr val="FF0000"/>
                </a:solidFill>
              </a:rPr>
              <a:t>画面</a:t>
            </a:r>
            <a:endParaRPr kumimoji="1" lang="ja-JP" altLang="en-US" dirty="0">
              <a:solidFill>
                <a:srgbClr val="FF0000"/>
              </a:solidFill>
            </a:endParaRPr>
          </a:p>
        </p:txBody>
      </p:sp>
      <p:sp>
        <p:nvSpPr>
          <p:cNvPr id="23" name="正方形/長方形 22"/>
          <p:cNvSpPr/>
          <p:nvPr/>
        </p:nvSpPr>
        <p:spPr>
          <a:xfrm>
            <a:off x="141684" y="1825474"/>
            <a:ext cx="6552728" cy="166640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dirty="0" smtClean="0">
                <a:solidFill>
                  <a:schemeClr val="tx1"/>
                </a:solidFill>
                <a:latin typeface="HGP創英角ｺﾞｼｯｸUB" pitchFamily="50" charset="-128"/>
                <a:ea typeface="HGP創英角ｺﾞｼｯｸUB" pitchFamily="50" charset="-128"/>
              </a:rPr>
              <a:t>　　　　</a:t>
            </a:r>
            <a:endParaRPr kumimoji="1" lang="en-US" altLang="ja-JP" sz="2400" dirty="0" smtClean="0">
              <a:solidFill>
                <a:schemeClr val="tx1"/>
              </a:solidFill>
              <a:latin typeface="HGP創英角ｺﾞｼｯｸUB" pitchFamily="50" charset="-128"/>
              <a:ea typeface="HGP創英角ｺﾞｼｯｸUB" pitchFamily="50" charset="-128"/>
            </a:endParaRPr>
          </a:p>
          <a:p>
            <a:r>
              <a:rPr lang="ja-JP" altLang="en-US" sz="2400" dirty="0" smtClean="0">
                <a:solidFill>
                  <a:schemeClr val="tx1"/>
                </a:solidFill>
                <a:latin typeface="HGP創英角ｺﾞｼｯｸUB" pitchFamily="50" charset="-128"/>
                <a:ea typeface="HGP創英角ｺﾞｼｯｸUB" pitchFamily="50" charset="-128"/>
              </a:rPr>
              <a:t>　　　　　</a:t>
            </a:r>
            <a:r>
              <a:rPr kumimoji="1" lang="en-US" altLang="ja-JP" sz="3200" dirty="0" smtClean="0">
                <a:solidFill>
                  <a:schemeClr val="tx1"/>
                </a:solidFill>
                <a:latin typeface="HGP創英角ｺﾞｼｯｸUB" pitchFamily="50" charset="-128"/>
                <a:ea typeface="HGP創英角ｺﾞｼｯｸUB" pitchFamily="50" charset="-128"/>
              </a:rPr>
              <a:t>WeChat</a:t>
            </a:r>
            <a:r>
              <a:rPr kumimoji="1" lang="ja-JP" altLang="en-US" sz="3200" dirty="0" smtClean="0">
                <a:solidFill>
                  <a:schemeClr val="tx1"/>
                </a:solidFill>
                <a:latin typeface="HGP創英角ｺﾞｼｯｸUB" pitchFamily="50" charset="-128"/>
                <a:ea typeface="HGP創英角ｺﾞｼｯｸUB" pitchFamily="50" charset="-128"/>
              </a:rPr>
              <a:t>決済</a:t>
            </a:r>
            <a:endParaRPr kumimoji="1" lang="en-US" altLang="ja-JP" sz="2400" dirty="0" smtClean="0">
              <a:solidFill>
                <a:schemeClr val="tx1"/>
              </a:solidFill>
              <a:latin typeface="HGP創英角ｺﾞｼｯｸUB" pitchFamily="50" charset="-128"/>
              <a:ea typeface="HGP創英角ｺﾞｼｯｸUB" pitchFamily="50" charset="-128"/>
            </a:endParaRPr>
          </a:p>
          <a:p>
            <a:pPr algn="ctr"/>
            <a:r>
              <a:rPr lang="ja-JP" altLang="en-US" sz="3200" dirty="0" smtClean="0">
                <a:solidFill>
                  <a:schemeClr val="tx1"/>
                </a:solidFill>
                <a:latin typeface="HGP創英角ｺﾞｼｯｸUB" pitchFamily="50" charset="-128"/>
                <a:ea typeface="HGP創英角ｺﾞｼｯｸUB" pitchFamily="50" charset="-128"/>
              </a:rPr>
              <a:t>　　　日本上陸！！</a:t>
            </a:r>
            <a:endParaRPr lang="en-US" altLang="ja-JP" sz="3200" dirty="0" smtClean="0">
              <a:solidFill>
                <a:schemeClr val="tx1"/>
              </a:solidFill>
              <a:latin typeface="HGP創英角ｺﾞｼｯｸUB" pitchFamily="50" charset="-128"/>
              <a:ea typeface="HGP創英角ｺﾞｼｯｸUB" pitchFamily="50" charset="-128"/>
            </a:endParaRPr>
          </a:p>
          <a:p>
            <a:pPr algn="ctr"/>
            <a:endParaRPr kumimoji="1" lang="en-US" altLang="ja-JP" sz="1000" dirty="0" smtClean="0">
              <a:solidFill>
                <a:schemeClr val="tx1"/>
              </a:solidFill>
            </a:endParaRPr>
          </a:p>
          <a:p>
            <a:pPr algn="ctr"/>
            <a:r>
              <a:rPr kumimoji="1" lang="ja-JP" altLang="en-US" sz="1000" dirty="0" smtClean="0">
                <a:solidFill>
                  <a:schemeClr val="tx1"/>
                </a:solidFill>
              </a:rPr>
              <a:t>マーチャント・サポート</a:t>
            </a:r>
            <a:r>
              <a:rPr lang="ja-JP" altLang="en-US" sz="1000" dirty="0" smtClean="0">
                <a:solidFill>
                  <a:schemeClr val="tx1"/>
                </a:solidFill>
              </a:rPr>
              <a:t>が、日本営業パートナーとして認定取得</a:t>
            </a:r>
            <a:endParaRPr kumimoji="1" lang="ja-JP" altLang="en-US" sz="1000" dirty="0">
              <a:solidFill>
                <a:schemeClr val="tx1"/>
              </a:solidFill>
            </a:endParaRPr>
          </a:p>
        </p:txBody>
      </p:sp>
      <p:sp>
        <p:nvSpPr>
          <p:cNvPr id="25" name="正方形/長方形 24"/>
          <p:cNvSpPr/>
          <p:nvPr/>
        </p:nvSpPr>
        <p:spPr>
          <a:xfrm rot="20700000">
            <a:off x="192772" y="2081600"/>
            <a:ext cx="1937994" cy="28706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待望の新決済手段</a:t>
            </a:r>
            <a:endParaRPr kumimoji="1" lang="ja-JP" altLang="en-US" sz="1600" dirty="0">
              <a:solidFill>
                <a:schemeClr val="tx1"/>
              </a:solidFill>
            </a:endParaRPr>
          </a:p>
        </p:txBody>
      </p:sp>
      <p:sp>
        <p:nvSpPr>
          <p:cNvPr id="26" name="正方形/長方形 25"/>
          <p:cNvSpPr/>
          <p:nvPr/>
        </p:nvSpPr>
        <p:spPr>
          <a:xfrm>
            <a:off x="6858000" y="1835696"/>
            <a:ext cx="2880320" cy="16664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27" name="円/楕円 26"/>
          <p:cNvSpPr/>
          <p:nvPr/>
        </p:nvSpPr>
        <p:spPr>
          <a:xfrm>
            <a:off x="6930008" y="2566000"/>
            <a:ext cx="1323528"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店舗向け</a:t>
            </a:r>
            <a:endParaRPr lang="en-US" altLang="ja-JP" sz="1200" dirty="0" smtClean="0">
              <a:solidFill>
                <a:schemeClr val="tx1"/>
              </a:solidFill>
            </a:endParaRPr>
          </a:p>
          <a:p>
            <a:pPr algn="ctr"/>
            <a:r>
              <a:rPr kumimoji="1" lang="en-US" altLang="ja-JP" sz="1200" dirty="0" smtClean="0">
                <a:solidFill>
                  <a:schemeClr val="tx1"/>
                </a:solidFill>
              </a:rPr>
              <a:t>3</a:t>
            </a:r>
            <a:r>
              <a:rPr kumimoji="1" lang="ja-JP" altLang="en-US" sz="1200" dirty="0" smtClean="0">
                <a:solidFill>
                  <a:schemeClr val="tx1"/>
                </a:solidFill>
              </a:rPr>
              <a:t>日</a:t>
            </a:r>
            <a:endParaRPr kumimoji="1" lang="en-US" altLang="ja-JP" sz="1200" dirty="0" smtClean="0">
              <a:solidFill>
                <a:schemeClr val="tx1"/>
              </a:solidFill>
            </a:endParaRPr>
          </a:p>
        </p:txBody>
      </p:sp>
      <p:sp>
        <p:nvSpPr>
          <p:cNvPr id="28" name="円/楕円 27"/>
          <p:cNvSpPr/>
          <p:nvPr/>
        </p:nvSpPr>
        <p:spPr>
          <a:xfrm>
            <a:off x="8370168" y="2566000"/>
            <a:ext cx="1323528"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smtClean="0">
                <a:solidFill>
                  <a:schemeClr val="tx1"/>
                </a:solidFill>
              </a:rPr>
              <a:t>E</a:t>
            </a:r>
            <a:r>
              <a:rPr lang="ja-JP" altLang="en-US" sz="1200" dirty="0" smtClean="0">
                <a:solidFill>
                  <a:schemeClr val="tx1"/>
                </a:solidFill>
              </a:rPr>
              <a:t>コマース</a:t>
            </a:r>
            <a:endParaRPr lang="en-US" altLang="ja-JP" sz="1200" dirty="0" smtClean="0">
              <a:solidFill>
                <a:schemeClr val="tx1"/>
              </a:solidFill>
            </a:endParaRPr>
          </a:p>
          <a:p>
            <a:pPr algn="ctr"/>
            <a:r>
              <a:rPr lang="en-US" altLang="ja-JP" sz="1200" dirty="0" smtClean="0">
                <a:solidFill>
                  <a:schemeClr val="tx1"/>
                </a:solidFill>
              </a:rPr>
              <a:t>7</a:t>
            </a:r>
            <a:r>
              <a:rPr kumimoji="1" lang="ja-JP" altLang="en-US" sz="1200" dirty="0" smtClean="0">
                <a:solidFill>
                  <a:schemeClr val="tx1"/>
                </a:solidFill>
              </a:rPr>
              <a:t>日</a:t>
            </a:r>
            <a:endParaRPr kumimoji="1" lang="en-US" altLang="ja-JP" sz="1200" dirty="0" smtClean="0">
              <a:solidFill>
                <a:schemeClr val="tx1"/>
              </a:solidFill>
            </a:endParaRPr>
          </a:p>
        </p:txBody>
      </p:sp>
      <p:sp>
        <p:nvSpPr>
          <p:cNvPr id="29" name="テキスト ボックス 28"/>
          <p:cNvSpPr txBox="1"/>
          <p:nvPr/>
        </p:nvSpPr>
        <p:spPr>
          <a:xfrm>
            <a:off x="6930008" y="2277968"/>
            <a:ext cx="2363147" cy="276999"/>
          </a:xfrm>
          <a:prstGeom prst="rect">
            <a:avLst/>
          </a:prstGeom>
          <a:noFill/>
        </p:spPr>
        <p:txBody>
          <a:bodyPr wrap="none" rtlCol="0">
            <a:spAutoFit/>
          </a:bodyPr>
          <a:lstStyle/>
          <a:p>
            <a:r>
              <a:rPr kumimoji="1" lang="ja-JP" altLang="en-US" sz="1200" b="1" dirty="0" smtClean="0"/>
              <a:t>クレジットカード</a:t>
            </a:r>
            <a:r>
              <a:rPr lang="ja-JP" altLang="en-US" sz="1200" b="1" dirty="0" smtClean="0"/>
              <a:t>早期決済サービス</a:t>
            </a:r>
            <a:endParaRPr kumimoji="1" lang="ja-JP" altLang="en-US" sz="1200" b="1" dirty="0"/>
          </a:p>
        </p:txBody>
      </p:sp>
      <p:sp>
        <p:nvSpPr>
          <p:cNvPr id="33" name="テキスト ボックス 32"/>
          <p:cNvSpPr txBox="1"/>
          <p:nvPr/>
        </p:nvSpPr>
        <p:spPr>
          <a:xfrm>
            <a:off x="144016" y="3491880"/>
            <a:ext cx="2132856" cy="1223412"/>
          </a:xfrm>
          <a:prstGeom prst="rect">
            <a:avLst/>
          </a:prstGeom>
          <a:ln w="6350"/>
        </p:spPr>
        <p:style>
          <a:lnRef idx="2">
            <a:schemeClr val="dk1"/>
          </a:lnRef>
          <a:fillRef idx="1">
            <a:schemeClr val="lt1"/>
          </a:fillRef>
          <a:effectRef idx="0">
            <a:schemeClr val="dk1"/>
          </a:effectRef>
          <a:fontRef idx="minor">
            <a:schemeClr val="dk1"/>
          </a:fontRef>
        </p:style>
        <p:txBody>
          <a:bodyPr wrap="square" rtlCol="0">
            <a:spAutoFit/>
          </a:bodyPr>
          <a:lstStyle/>
          <a:p>
            <a:endParaRPr lang="en-US" altLang="ja-JP" sz="1050" dirty="0" smtClean="0"/>
          </a:p>
          <a:p>
            <a:endParaRPr lang="en-US" altLang="ja-JP" sz="1050" dirty="0" smtClean="0"/>
          </a:p>
          <a:p>
            <a:r>
              <a:rPr lang="en-US" altLang="ja-JP" sz="1050" dirty="0" smtClean="0"/>
              <a:t>『</a:t>
            </a:r>
            <a:r>
              <a:rPr lang="ja-JP" altLang="en-US" sz="1050" dirty="0" smtClean="0"/>
              <a:t>早期決済サービス</a:t>
            </a:r>
            <a:r>
              <a:rPr lang="en-US" altLang="ja-JP" sz="1050" dirty="0" smtClean="0"/>
              <a:t>』</a:t>
            </a:r>
            <a:r>
              <a:rPr lang="ja-JP" altLang="en-US" sz="1050" dirty="0" smtClean="0"/>
              <a:t>はクレジット加盟店向け決済代行サービスです。</a:t>
            </a:r>
            <a:endParaRPr lang="en-US" altLang="ja-JP" sz="1050" dirty="0" smtClean="0"/>
          </a:p>
          <a:p>
            <a:r>
              <a:rPr lang="ja-JP" altLang="en-US" sz="1050" dirty="0" smtClean="0"/>
              <a:t>業界最速クラスの決済スピードで貴店のキャッシュフローをサポートいたします。</a:t>
            </a:r>
            <a:endParaRPr kumimoji="1" lang="ja-JP" altLang="en-US" sz="1050" dirty="0"/>
          </a:p>
        </p:txBody>
      </p:sp>
      <p:sp>
        <p:nvSpPr>
          <p:cNvPr id="34" name="正方形/長方形 33"/>
          <p:cNvSpPr/>
          <p:nvPr/>
        </p:nvSpPr>
        <p:spPr>
          <a:xfrm>
            <a:off x="332656" y="5364088"/>
            <a:ext cx="3024336" cy="7920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solidFill>
                <a:latin typeface="+mn-ea"/>
              </a:rPr>
              <a:t>小売業</a:t>
            </a:r>
            <a:endParaRPr kumimoji="1" lang="ja-JP" altLang="en-US" sz="2800" dirty="0">
              <a:solidFill>
                <a:schemeClr val="tx1"/>
              </a:solidFill>
              <a:latin typeface="+mn-ea"/>
            </a:endParaRPr>
          </a:p>
        </p:txBody>
      </p:sp>
      <p:sp>
        <p:nvSpPr>
          <p:cNvPr id="36" name="テキスト ボックス 35"/>
          <p:cNvSpPr txBox="1"/>
          <p:nvPr/>
        </p:nvSpPr>
        <p:spPr>
          <a:xfrm>
            <a:off x="160764" y="4922748"/>
            <a:ext cx="1107996" cy="369332"/>
          </a:xfrm>
          <a:prstGeom prst="rect">
            <a:avLst/>
          </a:prstGeom>
          <a:noFill/>
        </p:spPr>
        <p:txBody>
          <a:bodyPr wrap="square" rtlCol="0">
            <a:spAutoFit/>
          </a:bodyPr>
          <a:lstStyle/>
          <a:p>
            <a:r>
              <a:rPr kumimoji="1" lang="ja-JP" altLang="en-US" dirty="0" smtClean="0">
                <a:latin typeface="HGP創英角ｺﾞｼｯｸUB" pitchFamily="50" charset="-128"/>
                <a:ea typeface="HGP創英角ｺﾞｼｯｸUB" pitchFamily="50" charset="-128"/>
              </a:rPr>
              <a:t>導入事例</a:t>
            </a:r>
            <a:endParaRPr kumimoji="1" lang="ja-JP" altLang="en-US" dirty="0">
              <a:latin typeface="HGP創英角ｺﾞｼｯｸUB" pitchFamily="50" charset="-128"/>
              <a:ea typeface="HGP創英角ｺﾞｼｯｸUB" pitchFamily="50" charset="-128"/>
            </a:endParaRPr>
          </a:p>
        </p:txBody>
      </p:sp>
      <p:sp>
        <p:nvSpPr>
          <p:cNvPr id="37" name="正方形/長方形 36"/>
          <p:cNvSpPr/>
          <p:nvPr/>
        </p:nvSpPr>
        <p:spPr>
          <a:xfrm>
            <a:off x="3573016" y="5364088"/>
            <a:ext cx="3024336" cy="7920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solidFill>
                  <a:schemeClr val="tx1"/>
                </a:solidFill>
                <a:latin typeface="+mn-ea"/>
              </a:rPr>
              <a:t>飲食業</a:t>
            </a:r>
            <a:endParaRPr kumimoji="1" lang="ja-JP" altLang="en-US" sz="2800" dirty="0">
              <a:solidFill>
                <a:schemeClr val="tx1"/>
              </a:solidFill>
              <a:latin typeface="+mn-ea"/>
            </a:endParaRPr>
          </a:p>
        </p:txBody>
      </p:sp>
      <p:sp>
        <p:nvSpPr>
          <p:cNvPr id="38" name="正方形/長方形 37"/>
          <p:cNvSpPr/>
          <p:nvPr/>
        </p:nvSpPr>
        <p:spPr>
          <a:xfrm>
            <a:off x="332656" y="6084168"/>
            <a:ext cx="3024336" cy="7920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solidFill>
                  <a:schemeClr val="tx1"/>
                </a:solidFill>
                <a:latin typeface="+mn-ea"/>
              </a:rPr>
              <a:t>美容業</a:t>
            </a:r>
            <a:endParaRPr kumimoji="1" lang="ja-JP" altLang="en-US" sz="2800" dirty="0">
              <a:solidFill>
                <a:schemeClr val="tx1"/>
              </a:solidFill>
              <a:latin typeface="+mn-ea"/>
            </a:endParaRPr>
          </a:p>
        </p:txBody>
      </p:sp>
      <p:sp>
        <p:nvSpPr>
          <p:cNvPr id="39" name="正方形/長方形 38"/>
          <p:cNvSpPr/>
          <p:nvPr/>
        </p:nvSpPr>
        <p:spPr>
          <a:xfrm>
            <a:off x="3573016" y="6084168"/>
            <a:ext cx="3024336" cy="7920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solidFill>
                  <a:schemeClr val="tx1"/>
                </a:solidFill>
                <a:latin typeface="+mn-ea"/>
              </a:rPr>
              <a:t>自動車業</a:t>
            </a:r>
            <a:endParaRPr kumimoji="1" lang="ja-JP" altLang="en-US" sz="2800" dirty="0">
              <a:solidFill>
                <a:schemeClr val="tx1"/>
              </a:solidFill>
              <a:latin typeface="+mn-ea"/>
            </a:endParaRPr>
          </a:p>
        </p:txBody>
      </p:sp>
      <p:sp>
        <p:nvSpPr>
          <p:cNvPr id="41" name="テキスト ボックス 40"/>
          <p:cNvSpPr txBox="1"/>
          <p:nvPr/>
        </p:nvSpPr>
        <p:spPr>
          <a:xfrm>
            <a:off x="4797152" y="2267744"/>
            <a:ext cx="865943" cy="276999"/>
          </a:xfrm>
          <a:prstGeom prst="rect">
            <a:avLst/>
          </a:prstGeom>
          <a:noFill/>
        </p:spPr>
        <p:txBody>
          <a:bodyPr wrap="none" rtlCol="0">
            <a:spAutoFit/>
          </a:bodyPr>
          <a:lstStyle/>
          <a:p>
            <a:r>
              <a:rPr lang="en-US" altLang="ja-JP" sz="1200" dirty="0" smtClean="0">
                <a:latin typeface="HGP創英角ｺﾞｼｯｸUB" pitchFamily="50" charset="-128"/>
                <a:ea typeface="HGP創英角ｺﾞｼｯｸUB" pitchFamily="50" charset="-128"/>
              </a:rPr>
              <a:t>※NEWS</a:t>
            </a:r>
            <a:r>
              <a:rPr lang="ja-JP" altLang="en-US" sz="1200" dirty="0" smtClean="0">
                <a:latin typeface="HGP創英角ｺﾞｼｯｸUB" pitchFamily="50" charset="-128"/>
                <a:ea typeface="HGP創英角ｺﾞｼｯｸUB" pitchFamily="50" charset="-128"/>
              </a:rPr>
              <a:t>へ</a:t>
            </a:r>
            <a:endParaRPr kumimoji="1" lang="ja-JP" altLang="en-US" sz="1200" dirty="0">
              <a:latin typeface="HGP創英角ｺﾞｼｯｸUB" pitchFamily="50" charset="-128"/>
              <a:ea typeface="HGP創英角ｺﾞｼｯｸUB" pitchFamily="50" charset="-128"/>
            </a:endParaRPr>
          </a:p>
        </p:txBody>
      </p:sp>
      <p:sp>
        <p:nvSpPr>
          <p:cNvPr id="42" name="下矢印 41"/>
          <p:cNvSpPr/>
          <p:nvPr/>
        </p:nvSpPr>
        <p:spPr>
          <a:xfrm rot="2700000">
            <a:off x="5190427" y="2037315"/>
            <a:ext cx="243666" cy="19493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爆発 1 42"/>
          <p:cNvSpPr/>
          <p:nvPr/>
        </p:nvSpPr>
        <p:spPr>
          <a:xfrm>
            <a:off x="5229200" y="1691680"/>
            <a:ext cx="936104" cy="432048"/>
          </a:xfrm>
          <a:prstGeom prst="irregularSeal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latin typeface="HGP創英角ｺﾞｼｯｸUB" pitchFamily="50" charset="-128"/>
                <a:ea typeface="HGP創英角ｺﾞｼｯｸUB" pitchFamily="50" charset="-128"/>
              </a:rPr>
              <a:t>クリック</a:t>
            </a:r>
            <a:endParaRPr kumimoji="1" lang="ja-JP" altLang="en-US" sz="800" dirty="0">
              <a:solidFill>
                <a:schemeClr val="tx1"/>
              </a:solidFill>
              <a:latin typeface="HGP創英角ｺﾞｼｯｸUB" pitchFamily="50" charset="-128"/>
              <a:ea typeface="HGP創英角ｺﾞｼｯｸUB" pitchFamily="50" charset="-128"/>
            </a:endParaRPr>
          </a:p>
        </p:txBody>
      </p:sp>
      <p:sp>
        <p:nvSpPr>
          <p:cNvPr id="44" name="正方形/長方形 43"/>
          <p:cNvSpPr/>
          <p:nvPr/>
        </p:nvSpPr>
        <p:spPr>
          <a:xfrm>
            <a:off x="188640" y="7020272"/>
            <a:ext cx="1800200"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48" name="テキスト ボックス 47"/>
          <p:cNvSpPr txBox="1"/>
          <p:nvPr/>
        </p:nvSpPr>
        <p:spPr>
          <a:xfrm>
            <a:off x="188640" y="7072535"/>
            <a:ext cx="1865962" cy="430887"/>
          </a:xfrm>
          <a:prstGeom prst="rect">
            <a:avLst/>
          </a:prstGeom>
          <a:noFill/>
        </p:spPr>
        <p:txBody>
          <a:bodyPr wrap="square" rtlCol="0">
            <a:spAutoFit/>
          </a:bodyPr>
          <a:lstStyle/>
          <a:p>
            <a:r>
              <a:rPr lang="ja-JP" altLang="en-US" sz="1400" dirty="0" smtClean="0"/>
              <a:t>加盟店のみなさまへ</a:t>
            </a:r>
            <a:endParaRPr lang="en-US" altLang="ja-JP" sz="1400" dirty="0" smtClean="0"/>
          </a:p>
          <a:p>
            <a:r>
              <a:rPr kumimoji="1" lang="ja-JP" altLang="en-US" sz="800" dirty="0" smtClean="0"/>
              <a:t>各種変更手続き・ご注文はこちらから</a:t>
            </a:r>
            <a:endParaRPr kumimoji="1" lang="ja-JP" altLang="en-US" sz="800" dirty="0"/>
          </a:p>
        </p:txBody>
      </p:sp>
      <p:sp>
        <p:nvSpPr>
          <p:cNvPr id="49" name="正方形/長方形 48"/>
          <p:cNvSpPr/>
          <p:nvPr/>
        </p:nvSpPr>
        <p:spPr>
          <a:xfrm>
            <a:off x="188640" y="7596336"/>
            <a:ext cx="1800200"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mn-ea"/>
              </a:rPr>
              <a:t>資料を請求する</a:t>
            </a:r>
            <a:endParaRPr kumimoji="1" lang="ja-JP" altLang="en-US" sz="1400" dirty="0">
              <a:solidFill>
                <a:schemeClr val="tx1"/>
              </a:solidFill>
              <a:latin typeface="+mn-ea"/>
            </a:endParaRPr>
          </a:p>
        </p:txBody>
      </p:sp>
      <p:sp>
        <p:nvSpPr>
          <p:cNvPr id="50" name="正方形/長方形 49"/>
          <p:cNvSpPr/>
          <p:nvPr/>
        </p:nvSpPr>
        <p:spPr>
          <a:xfrm>
            <a:off x="188640" y="8028384"/>
            <a:ext cx="1800200"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51" name="テキスト ボックス 50"/>
          <p:cNvSpPr txBox="1"/>
          <p:nvPr/>
        </p:nvSpPr>
        <p:spPr>
          <a:xfrm>
            <a:off x="332656" y="802838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52" name="テキスト ボックス 51"/>
          <p:cNvSpPr txBox="1"/>
          <p:nvPr/>
        </p:nvSpPr>
        <p:spPr>
          <a:xfrm>
            <a:off x="332656" y="838842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sp>
        <p:nvSpPr>
          <p:cNvPr id="54" name="正方形/長方形 53"/>
          <p:cNvSpPr/>
          <p:nvPr/>
        </p:nvSpPr>
        <p:spPr>
          <a:xfrm>
            <a:off x="2204864" y="7308304"/>
            <a:ext cx="4392488" cy="15841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55" name="テキスト ボックス 54"/>
          <p:cNvSpPr txBox="1"/>
          <p:nvPr/>
        </p:nvSpPr>
        <p:spPr>
          <a:xfrm>
            <a:off x="2204864" y="7002849"/>
            <a:ext cx="2630079" cy="1169551"/>
          </a:xfrm>
          <a:prstGeom prst="rect">
            <a:avLst/>
          </a:prstGeom>
          <a:noFill/>
        </p:spPr>
        <p:txBody>
          <a:bodyPr wrap="none" rtlCol="0">
            <a:spAutoFit/>
          </a:bodyPr>
          <a:lstStyle/>
          <a:p>
            <a:r>
              <a:rPr kumimoji="1" lang="ja-JP" altLang="en-US" sz="1400" dirty="0" smtClean="0"/>
              <a:t>新着情報</a:t>
            </a:r>
            <a:endParaRPr kumimoji="1" lang="en-US" altLang="ja-JP" sz="1400" dirty="0" smtClean="0"/>
          </a:p>
          <a:p>
            <a:endParaRPr lang="en-US" altLang="ja-JP" sz="1400" dirty="0" smtClean="0"/>
          </a:p>
          <a:p>
            <a:r>
              <a:rPr kumimoji="1" lang="en-US" altLang="ja-JP" sz="1400" dirty="0" smtClean="0"/>
              <a:t>2016.</a:t>
            </a:r>
          </a:p>
          <a:p>
            <a:endParaRPr lang="en-US" altLang="ja-JP" sz="1400" dirty="0" smtClean="0"/>
          </a:p>
          <a:p>
            <a:r>
              <a:rPr kumimoji="1" lang="en-US" altLang="ja-JP" sz="1400" dirty="0" smtClean="0"/>
              <a:t>2016.4   GW</a:t>
            </a:r>
            <a:r>
              <a:rPr kumimoji="1" lang="ja-JP" altLang="en-US" sz="1400" dirty="0" smtClean="0"/>
              <a:t>中のご入金について</a:t>
            </a:r>
            <a:endParaRPr kumimoji="1" lang="ja-JP" altLang="en-US" sz="1400" dirty="0"/>
          </a:p>
        </p:txBody>
      </p:sp>
      <p:sp>
        <p:nvSpPr>
          <p:cNvPr id="56" name="テキスト ボックス 55"/>
          <p:cNvSpPr txBox="1"/>
          <p:nvPr/>
        </p:nvSpPr>
        <p:spPr>
          <a:xfrm>
            <a:off x="8342784" y="2096405"/>
            <a:ext cx="1314784" cy="276999"/>
          </a:xfrm>
          <a:prstGeom prst="rect">
            <a:avLst/>
          </a:prstGeom>
          <a:noFill/>
        </p:spPr>
        <p:txBody>
          <a:bodyPr wrap="none" rtlCol="0">
            <a:spAutoFit/>
          </a:bodyPr>
          <a:lstStyle/>
          <a:p>
            <a:r>
              <a:rPr lang="en-US" altLang="ja-JP" sz="1200" dirty="0" smtClean="0">
                <a:latin typeface="HGP創英角ｺﾞｼｯｸUB" pitchFamily="50" charset="-128"/>
                <a:ea typeface="HGP創英角ｺﾞｼｯｸUB" pitchFamily="50" charset="-128"/>
              </a:rPr>
              <a:t>※</a:t>
            </a:r>
            <a:r>
              <a:rPr lang="ja-JP" altLang="en-US" sz="1200" dirty="0" smtClean="0">
                <a:latin typeface="HGP創英角ｺﾞｼｯｸUB" pitchFamily="50" charset="-128"/>
                <a:ea typeface="HGP創英角ｺﾞｼｯｸUB" pitchFamily="50" charset="-128"/>
              </a:rPr>
              <a:t>サービス一覧へ</a:t>
            </a:r>
            <a:endParaRPr kumimoji="1" lang="ja-JP" altLang="en-US" sz="1200" dirty="0">
              <a:latin typeface="HGP創英角ｺﾞｼｯｸUB" pitchFamily="50" charset="-128"/>
              <a:ea typeface="HGP創英角ｺﾞｼｯｸUB" pitchFamily="50" charset="-128"/>
            </a:endParaRPr>
          </a:p>
        </p:txBody>
      </p:sp>
      <p:sp>
        <p:nvSpPr>
          <p:cNvPr id="57" name="下矢印 56"/>
          <p:cNvSpPr/>
          <p:nvPr/>
        </p:nvSpPr>
        <p:spPr>
          <a:xfrm rot="2700000">
            <a:off x="8736060" y="1975529"/>
            <a:ext cx="243666" cy="19493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爆発 1 57"/>
          <p:cNvSpPr/>
          <p:nvPr/>
        </p:nvSpPr>
        <p:spPr>
          <a:xfrm>
            <a:off x="8918848" y="1701904"/>
            <a:ext cx="936104" cy="432048"/>
          </a:xfrm>
          <a:prstGeom prst="irregularSeal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latin typeface="HGP創英角ｺﾞｼｯｸUB" pitchFamily="50" charset="-128"/>
                <a:ea typeface="HGP創英角ｺﾞｼｯｸUB" pitchFamily="50" charset="-128"/>
              </a:rPr>
              <a:t>クリック</a:t>
            </a:r>
            <a:endParaRPr kumimoji="1" lang="ja-JP" altLang="en-US" sz="800" dirty="0">
              <a:solidFill>
                <a:schemeClr val="tx1"/>
              </a:solidFill>
              <a:latin typeface="HGP創英角ｺﾞｼｯｸUB" pitchFamily="50" charset="-128"/>
              <a:ea typeface="HGP創英角ｺﾞｼｯｸUB" pitchFamily="50" charset="-128"/>
            </a:endParaRPr>
          </a:p>
        </p:txBody>
      </p:sp>
      <p:graphicFrame>
        <p:nvGraphicFramePr>
          <p:cNvPr id="46" name="図表 45"/>
          <p:cNvGraphicFramePr/>
          <p:nvPr/>
        </p:nvGraphicFramePr>
        <p:xfrm>
          <a:off x="72008" y="971600"/>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5" name="正方形/長方形 34"/>
          <p:cNvSpPr/>
          <p:nvPr/>
        </p:nvSpPr>
        <p:spPr>
          <a:xfrm>
            <a:off x="-3051720" y="1835696"/>
            <a:ext cx="2880320" cy="16664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600" dirty="0" smtClean="0">
              <a:solidFill>
                <a:schemeClr val="tx1"/>
              </a:solidFill>
            </a:endParaRPr>
          </a:p>
          <a:p>
            <a:pPr algn="ctr"/>
            <a:endParaRPr lang="en-US" altLang="ja-JP" sz="1600" dirty="0" smtClean="0">
              <a:solidFill>
                <a:schemeClr val="tx1"/>
              </a:solidFill>
            </a:endParaRPr>
          </a:p>
          <a:p>
            <a:pPr algn="ctr"/>
            <a:endParaRPr lang="en-US" altLang="ja-JP" sz="1600" dirty="0" smtClean="0">
              <a:solidFill>
                <a:schemeClr val="tx1"/>
              </a:solidFill>
            </a:endParaRPr>
          </a:p>
        </p:txBody>
      </p:sp>
      <p:pic>
        <p:nvPicPr>
          <p:cNvPr id="40" name="Picture 8" descr="「PAX S90」の画像検索結果">
            <a:hlinkClick r:id="rId7"/>
          </p:cNvPr>
          <p:cNvPicPr>
            <a:picLocks noChangeAspect="1" noChangeArrowheads="1"/>
          </p:cNvPicPr>
          <p:nvPr/>
        </p:nvPicPr>
        <p:blipFill>
          <a:blip r:embed="rId8" cstate="print"/>
          <a:srcRect t="6458"/>
          <a:stretch>
            <a:fillRect/>
          </a:stretch>
        </p:blipFill>
        <p:spPr bwMode="auto">
          <a:xfrm>
            <a:off x="-2979712" y="2483768"/>
            <a:ext cx="1008112" cy="943006"/>
          </a:xfrm>
          <a:prstGeom prst="rect">
            <a:avLst/>
          </a:prstGeom>
          <a:noFill/>
        </p:spPr>
      </p:pic>
      <p:sp>
        <p:nvSpPr>
          <p:cNvPr id="45" name="正方形/長方形 44"/>
          <p:cNvSpPr/>
          <p:nvPr/>
        </p:nvSpPr>
        <p:spPr>
          <a:xfrm>
            <a:off x="-2835696" y="1979712"/>
            <a:ext cx="2520280"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solidFill>
                  <a:schemeClr val="tx1"/>
                </a:solidFill>
              </a:rPr>
              <a:t>当社独自端末のご案内</a:t>
            </a:r>
            <a:endParaRPr lang="en-US" altLang="ja-JP" b="1" dirty="0" smtClean="0">
              <a:solidFill>
                <a:schemeClr val="tx1"/>
              </a:solidFill>
            </a:endParaRPr>
          </a:p>
        </p:txBody>
      </p:sp>
      <p:sp>
        <p:nvSpPr>
          <p:cNvPr id="53" name="下矢印 52"/>
          <p:cNvSpPr/>
          <p:nvPr/>
        </p:nvSpPr>
        <p:spPr>
          <a:xfrm rot="2700000">
            <a:off x="-974877" y="1461251"/>
            <a:ext cx="243666" cy="19493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爆発 1 58"/>
          <p:cNvSpPr/>
          <p:nvPr/>
        </p:nvSpPr>
        <p:spPr>
          <a:xfrm>
            <a:off x="-936104" y="1115616"/>
            <a:ext cx="936104" cy="432048"/>
          </a:xfrm>
          <a:prstGeom prst="irregularSeal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latin typeface="HGP創英角ｺﾞｼｯｸUB" pitchFamily="50" charset="-128"/>
                <a:ea typeface="HGP創英角ｺﾞｼｯｸUB" pitchFamily="50" charset="-128"/>
              </a:rPr>
              <a:t>クリック</a:t>
            </a:r>
            <a:endParaRPr kumimoji="1" lang="ja-JP" altLang="en-US" sz="800" dirty="0">
              <a:solidFill>
                <a:schemeClr val="tx1"/>
              </a:solidFill>
              <a:latin typeface="HGP創英角ｺﾞｼｯｸUB" pitchFamily="50" charset="-128"/>
              <a:ea typeface="HGP創英角ｺﾞｼｯｸUB" pitchFamily="50" charset="-128"/>
            </a:endParaRPr>
          </a:p>
        </p:txBody>
      </p:sp>
      <p:sp>
        <p:nvSpPr>
          <p:cNvPr id="60" name="正方形/長方形 59"/>
          <p:cNvSpPr/>
          <p:nvPr/>
        </p:nvSpPr>
        <p:spPr>
          <a:xfrm>
            <a:off x="-2043608" y="2483768"/>
            <a:ext cx="1800200" cy="936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solidFill>
              </a:rPr>
              <a:t>世界第</a:t>
            </a:r>
            <a:r>
              <a:rPr kumimoji="1" lang="en-US" altLang="ja-JP" sz="1200" dirty="0" smtClean="0">
                <a:solidFill>
                  <a:schemeClr val="tx1"/>
                </a:solidFill>
              </a:rPr>
              <a:t>3</a:t>
            </a:r>
            <a:r>
              <a:rPr kumimoji="1" lang="ja-JP" altLang="en-US" sz="1200" dirty="0" smtClean="0">
                <a:solidFill>
                  <a:schemeClr val="tx1"/>
                </a:solidFill>
              </a:rPr>
              <a:t>位のシェアを誇る</a:t>
            </a:r>
            <a:r>
              <a:rPr kumimoji="1" lang="en-US" altLang="ja-JP" sz="1200" dirty="0" smtClean="0">
                <a:solidFill>
                  <a:schemeClr val="tx1"/>
                </a:solidFill>
              </a:rPr>
              <a:t>PAX</a:t>
            </a:r>
            <a:r>
              <a:rPr kumimoji="1" lang="ja-JP" altLang="en-US" sz="1200" dirty="0" smtClean="0">
                <a:solidFill>
                  <a:schemeClr val="tx1"/>
                </a:solidFill>
              </a:rPr>
              <a:t>社が手掛ける端末をご提供</a:t>
            </a:r>
            <a:endParaRPr kumimoji="1" lang="ja-JP" altLang="en-US" sz="1200" dirty="0">
              <a:solidFill>
                <a:schemeClr val="tx1"/>
              </a:solidFill>
            </a:endParaRPr>
          </a:p>
        </p:txBody>
      </p:sp>
      <p:graphicFrame>
        <p:nvGraphicFramePr>
          <p:cNvPr id="61" name="図表 6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70" name="グループ化 69"/>
          <p:cNvGrpSpPr/>
          <p:nvPr/>
        </p:nvGrpSpPr>
        <p:grpSpPr>
          <a:xfrm>
            <a:off x="2564904" y="251520"/>
            <a:ext cx="4711143" cy="677108"/>
            <a:chOff x="2564904" y="251520"/>
            <a:chExt cx="4711143" cy="677108"/>
          </a:xfrm>
        </p:grpSpPr>
        <p:sp>
          <p:nvSpPr>
            <p:cNvPr id="6" name="正方形/長方形 5"/>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9" name="テキスト ボックス 8"/>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0" name="正方形/長方形 9"/>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1" name="正方形/長方形 10"/>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62" name="テキスト ボックス 61"/>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sp>
        <p:nvSpPr>
          <p:cNvPr id="65" name="テキスト ボックス 64"/>
          <p:cNvSpPr txBox="1"/>
          <p:nvPr/>
        </p:nvSpPr>
        <p:spPr>
          <a:xfrm>
            <a:off x="2291730" y="3491880"/>
            <a:ext cx="2204864" cy="1223412"/>
          </a:xfrm>
          <a:prstGeom prst="rect">
            <a:avLst/>
          </a:prstGeom>
          <a:ln w="6350"/>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en-US" altLang="ja-JP" sz="1050" dirty="0" smtClean="0"/>
          </a:p>
          <a:p>
            <a:endParaRPr lang="en-US" altLang="ja-JP" sz="1050" dirty="0" smtClean="0"/>
          </a:p>
          <a:p>
            <a:r>
              <a:rPr kumimoji="1" lang="en-US" altLang="ja-JP" sz="1050" dirty="0" smtClean="0"/>
              <a:t>WeChat</a:t>
            </a:r>
            <a:r>
              <a:rPr kumimoji="1" lang="ja-JP" altLang="en-US" sz="1050" dirty="0" smtClean="0"/>
              <a:t>決済は中国人観光客に向けた独自の決済手段で</a:t>
            </a:r>
            <a:r>
              <a:rPr lang="ja-JP" altLang="en-US" sz="1050" dirty="0" smtClean="0"/>
              <a:t>、マーチャント・サポートは日本の公式パートナーとして貴店をお手伝いいたします。</a:t>
            </a:r>
            <a:endParaRPr lang="en-US" altLang="ja-JP" sz="1050" dirty="0" smtClean="0"/>
          </a:p>
          <a:p>
            <a:endParaRPr kumimoji="1" lang="ja-JP" altLang="en-US" sz="1050" dirty="0"/>
          </a:p>
        </p:txBody>
      </p:sp>
      <p:sp>
        <p:nvSpPr>
          <p:cNvPr id="66" name="テキスト ボックス 65"/>
          <p:cNvSpPr txBox="1"/>
          <p:nvPr/>
        </p:nvSpPr>
        <p:spPr>
          <a:xfrm>
            <a:off x="4509120" y="3491880"/>
            <a:ext cx="2204864" cy="1223412"/>
          </a:xfrm>
          <a:prstGeom prst="rect">
            <a:avLst/>
          </a:prstGeom>
          <a:ln w="6350"/>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en-US" altLang="ja-JP" sz="1050" dirty="0" smtClean="0"/>
          </a:p>
          <a:p>
            <a:endParaRPr lang="en-US" altLang="ja-JP" sz="1050" dirty="0" smtClean="0"/>
          </a:p>
          <a:p>
            <a:r>
              <a:rPr kumimoji="1" lang="ja-JP" altLang="en-US" sz="1050" dirty="0" smtClean="0"/>
              <a:t>世界第</a:t>
            </a:r>
            <a:r>
              <a:rPr kumimoji="1" lang="en-US" altLang="ja-JP" sz="1050" dirty="0" smtClean="0"/>
              <a:t>3</a:t>
            </a:r>
            <a:r>
              <a:rPr kumimoji="1" lang="ja-JP" altLang="en-US" sz="1050" dirty="0" smtClean="0"/>
              <a:t>位のシェア率を誇る</a:t>
            </a:r>
            <a:r>
              <a:rPr kumimoji="1" lang="en-US" altLang="ja-JP" sz="1050" dirty="0" smtClean="0"/>
              <a:t>PAX</a:t>
            </a:r>
            <a:r>
              <a:rPr kumimoji="1" lang="ja-JP" altLang="en-US" sz="1050" dirty="0" smtClean="0"/>
              <a:t>社の</a:t>
            </a:r>
            <a:r>
              <a:rPr lang="ja-JP" altLang="en-US" sz="1050" dirty="0" smtClean="0"/>
              <a:t>クレジット端末機です</a:t>
            </a:r>
            <a:r>
              <a:rPr kumimoji="1" lang="ja-JP" altLang="en-US" sz="1050" dirty="0" smtClean="0"/>
              <a:t>。</a:t>
            </a:r>
            <a:endParaRPr kumimoji="1" lang="en-US" altLang="ja-JP" sz="1050" dirty="0" smtClean="0"/>
          </a:p>
          <a:p>
            <a:r>
              <a:rPr lang="ja-JP" altLang="en-US" sz="1050" dirty="0" smtClean="0"/>
              <a:t>独自の仕入れルートを持つマーチャント・サポートは貴店のニーズにお応えいたします。</a:t>
            </a:r>
            <a:endParaRPr kumimoji="1" lang="ja-JP" altLang="en-US" sz="1050" dirty="0"/>
          </a:p>
        </p:txBody>
      </p:sp>
      <p:sp>
        <p:nvSpPr>
          <p:cNvPr id="67" name="テキスト ボックス 66"/>
          <p:cNvSpPr txBox="1"/>
          <p:nvPr/>
        </p:nvSpPr>
        <p:spPr>
          <a:xfrm>
            <a:off x="260648" y="3544143"/>
            <a:ext cx="1944216" cy="307777"/>
          </a:xfrm>
          <a:prstGeom prst="rect">
            <a:avLst/>
          </a:prstGeom>
          <a:ln w="6350">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400" dirty="0" smtClean="0"/>
              <a:t>≪早期決済サービス≫</a:t>
            </a:r>
            <a:endParaRPr kumimoji="1" lang="ja-JP" altLang="en-US" sz="1400" dirty="0"/>
          </a:p>
        </p:txBody>
      </p:sp>
      <p:sp>
        <p:nvSpPr>
          <p:cNvPr id="68" name="テキスト ボックス 67"/>
          <p:cNvSpPr txBox="1"/>
          <p:nvPr/>
        </p:nvSpPr>
        <p:spPr>
          <a:xfrm>
            <a:off x="2624386" y="3551362"/>
            <a:ext cx="1584176" cy="307777"/>
          </a:xfrm>
          <a:prstGeom prst="rect">
            <a:avLst/>
          </a:prstGeom>
          <a:ln w="6350">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400" dirty="0" smtClean="0"/>
              <a:t>≪</a:t>
            </a:r>
            <a:r>
              <a:rPr kumimoji="1" lang="en-US" altLang="ja-JP" sz="1400" dirty="0" smtClean="0"/>
              <a:t>WeChat</a:t>
            </a:r>
            <a:r>
              <a:rPr kumimoji="1" lang="ja-JP" altLang="en-US" sz="1400" dirty="0" smtClean="0"/>
              <a:t>決済≫</a:t>
            </a:r>
            <a:endParaRPr kumimoji="1" lang="ja-JP" altLang="en-US" sz="1400" dirty="0"/>
          </a:p>
        </p:txBody>
      </p:sp>
      <p:sp>
        <p:nvSpPr>
          <p:cNvPr id="69" name="テキスト ボックス 68"/>
          <p:cNvSpPr txBox="1"/>
          <p:nvPr/>
        </p:nvSpPr>
        <p:spPr>
          <a:xfrm>
            <a:off x="4653136" y="3544143"/>
            <a:ext cx="1944216" cy="307777"/>
          </a:xfrm>
          <a:prstGeom prst="rect">
            <a:avLst/>
          </a:prstGeom>
          <a:ln w="6350">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400" dirty="0" smtClean="0"/>
              <a:t>≪</a:t>
            </a:r>
            <a:r>
              <a:rPr kumimoji="1" lang="en-US" altLang="ja-JP" sz="1400" dirty="0" smtClean="0"/>
              <a:t>PAX</a:t>
            </a:r>
            <a:r>
              <a:rPr kumimoji="1" lang="ja-JP" altLang="en-US" sz="1400" dirty="0" smtClean="0"/>
              <a:t>社独自端末機≫</a:t>
            </a:r>
            <a:endParaRPr kumimoji="1" lang="ja-JP" altLang="en-US" sz="1400" dirty="0"/>
          </a:p>
        </p:txBody>
      </p:sp>
      <p:sp>
        <p:nvSpPr>
          <p:cNvPr id="71" name="テキスト ボックス 70"/>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188640" y="17029384"/>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2376148" y="8604448"/>
            <a:ext cx="576064"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smtClean="0">
                <a:solidFill>
                  <a:schemeClr val="tx1"/>
                </a:solidFill>
                <a:latin typeface="+mn-ea"/>
              </a:rPr>
              <a:t>祝日</a:t>
            </a:r>
            <a:r>
              <a:rPr lang="en-US" altLang="ja-JP" sz="1000" dirty="0" smtClean="0">
                <a:latin typeface="+mn-ea"/>
              </a:rPr>
              <a:t> </a:t>
            </a:r>
          </a:p>
          <a:p>
            <a:pPr algn="ctr"/>
            <a:endParaRPr lang="en-US" altLang="ja-JP" sz="1000" dirty="0" smtClean="0">
              <a:latin typeface="+mn-ea"/>
            </a:endParaRPr>
          </a:p>
        </p:txBody>
      </p:sp>
      <p:sp>
        <p:nvSpPr>
          <p:cNvPr id="37" name="正方形/長方形 36"/>
          <p:cNvSpPr/>
          <p:nvPr/>
        </p:nvSpPr>
        <p:spPr>
          <a:xfrm>
            <a:off x="1415330" y="2195736"/>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1415330" y="2195736"/>
            <a:ext cx="2687285" cy="630942"/>
          </a:xfrm>
          <a:prstGeom prst="rect">
            <a:avLst/>
          </a:prstGeom>
          <a:noFill/>
        </p:spPr>
        <p:txBody>
          <a:bodyPr wrap="square" rtlCol="0">
            <a:spAutoFit/>
          </a:bodyPr>
          <a:lstStyle/>
          <a:p>
            <a:pPr algn="ctr"/>
            <a:r>
              <a:rPr lang="ja-JP" altLang="en-US" sz="1100" dirty="0" smtClean="0"/>
              <a:t>店舗向け早期決済サービス</a:t>
            </a:r>
          </a:p>
          <a:p>
            <a:pPr algn="ctr"/>
            <a:r>
              <a:rPr lang="ja-JP" altLang="en-US" sz="2400" dirty="0" smtClean="0">
                <a:latin typeface="HGP創英角ｺﾞｼｯｸUB" pitchFamily="50" charset="-128"/>
                <a:ea typeface="HGP創英角ｺﾞｼｯｸUB" pitchFamily="50" charset="-128"/>
              </a:rPr>
              <a:t>特徴・メリット</a:t>
            </a:r>
          </a:p>
        </p:txBody>
      </p:sp>
      <p:sp>
        <p:nvSpPr>
          <p:cNvPr id="40" name="フリーフォーム 39"/>
          <p:cNvSpPr/>
          <p:nvPr/>
        </p:nvSpPr>
        <p:spPr>
          <a:xfrm>
            <a:off x="5688516" y="2195736"/>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フリーフォーム 44"/>
          <p:cNvSpPr/>
          <p:nvPr/>
        </p:nvSpPr>
        <p:spPr>
          <a:xfrm>
            <a:off x="5182168" y="2209288"/>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52" name="直線コネクタ 51"/>
          <p:cNvCxnSpPr/>
          <p:nvPr/>
        </p:nvCxnSpPr>
        <p:spPr>
          <a:xfrm>
            <a:off x="1415330" y="2195736"/>
            <a:ext cx="51845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1487338" y="3131840"/>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業界最速の</a:t>
            </a:r>
            <a:r>
              <a:rPr lang="en-US" altLang="ja-JP" sz="1400" dirty="0" smtClean="0">
                <a:solidFill>
                  <a:schemeClr val="tx1"/>
                </a:solidFill>
                <a:latin typeface="HGP創英角ｺﾞｼｯｸUB" pitchFamily="50" charset="-128"/>
                <a:ea typeface="HGP創英角ｺﾞｼｯｸUB" pitchFamily="50" charset="-128"/>
              </a:rPr>
              <a:t>3</a:t>
            </a:r>
            <a:r>
              <a:rPr lang="ja-JP" altLang="en-US" sz="1400" dirty="0" smtClean="0">
                <a:solidFill>
                  <a:schemeClr val="tx1"/>
                </a:solidFill>
                <a:latin typeface="HGP創英角ｺﾞｼｯｸUB" pitchFamily="50" charset="-128"/>
                <a:ea typeface="HGP創英角ｺﾞｼｯｸUB" pitchFamily="50" charset="-128"/>
              </a:rPr>
              <a:t>日後決済を実現</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54" name="円/楕円 53"/>
          <p:cNvSpPr/>
          <p:nvPr/>
        </p:nvSpPr>
        <p:spPr>
          <a:xfrm>
            <a:off x="1543012" y="3024895"/>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55" name="テキスト ボックス 54"/>
          <p:cNvSpPr txBox="1"/>
          <p:nvPr/>
        </p:nvSpPr>
        <p:spPr>
          <a:xfrm>
            <a:off x="1464758" y="3029985"/>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1</a:t>
            </a:r>
            <a:r>
              <a:rPr kumimoji="1" lang="ja-JP" altLang="en-US" sz="1100" dirty="0" smtClean="0"/>
              <a:t>徴</a:t>
            </a:r>
            <a:endParaRPr kumimoji="1" lang="ja-JP" altLang="en-US" sz="1100" dirty="0"/>
          </a:p>
        </p:txBody>
      </p:sp>
      <p:sp>
        <p:nvSpPr>
          <p:cNvPr id="56" name="テキスト ボックス 55"/>
          <p:cNvSpPr txBox="1"/>
          <p:nvPr/>
        </p:nvSpPr>
        <p:spPr>
          <a:xfrm>
            <a:off x="1556792" y="3491880"/>
            <a:ext cx="4899098" cy="861774"/>
          </a:xfrm>
          <a:prstGeom prst="rect">
            <a:avLst/>
          </a:prstGeom>
          <a:noFill/>
        </p:spPr>
        <p:txBody>
          <a:bodyPr wrap="none" rtlCol="0">
            <a:spAutoFit/>
          </a:bodyPr>
          <a:lstStyle/>
          <a:p>
            <a:r>
              <a:rPr lang="ja-JP" altLang="en-US" sz="1000" dirty="0" smtClean="0"/>
              <a:t>今後、ますます拡大する</a:t>
            </a:r>
            <a:r>
              <a:rPr lang="ja-JP" altLang="en-US" sz="1000" dirty="0" err="1" smtClean="0"/>
              <a:t>で</a:t>
            </a:r>
            <a:r>
              <a:rPr lang="ja-JP" altLang="en-US" sz="1000" dirty="0" smtClean="0"/>
              <a:t>あろうクレジットカード取引は、他社に差をつけ、</a:t>
            </a:r>
            <a:endParaRPr lang="en-US" altLang="ja-JP" sz="1000" dirty="0" smtClean="0"/>
          </a:p>
          <a:p>
            <a:r>
              <a:rPr lang="ja-JP" altLang="en-US" sz="1000" dirty="0" smtClean="0"/>
              <a:t>ビジネスチャンスを勝ち取るための重要なポイントです。</a:t>
            </a:r>
            <a:endParaRPr lang="en-US" altLang="ja-JP" sz="1000" dirty="0" smtClean="0"/>
          </a:p>
          <a:p>
            <a:r>
              <a:rPr lang="ja-JP" altLang="en-US" sz="1000" dirty="0" smtClean="0"/>
              <a:t>売上計上</a:t>
            </a:r>
            <a:r>
              <a:rPr lang="en-US" altLang="ja-JP" sz="1000" dirty="0" smtClean="0"/>
              <a:t>3</a:t>
            </a:r>
            <a:r>
              <a:rPr lang="ja-JP" altLang="en-US" sz="1000" dirty="0" smtClean="0"/>
              <a:t>日後（銀行営業日）の決済を可能にした早期決済サービスなら、</a:t>
            </a:r>
            <a:endParaRPr lang="en-US" altLang="ja-JP" sz="1000" dirty="0" smtClean="0"/>
          </a:p>
          <a:p>
            <a:r>
              <a:rPr lang="ja-JP" altLang="en-US" sz="1000" dirty="0" smtClean="0"/>
              <a:t>加速するビジネスシーンに素早く対応。スピーディーな決済システムにより、</a:t>
            </a:r>
            <a:endParaRPr lang="en-US" altLang="ja-JP" sz="1000" dirty="0" smtClean="0"/>
          </a:p>
          <a:p>
            <a:r>
              <a:rPr lang="ja-JP" altLang="en-US" sz="1000" dirty="0" smtClean="0"/>
              <a:t>円滑なキャッシュフローをサポートし、限りなく現金決済に近い資金運用を可能にします。</a:t>
            </a:r>
            <a:endParaRPr kumimoji="1" lang="ja-JP" altLang="en-US" sz="1000" dirty="0"/>
          </a:p>
        </p:txBody>
      </p:sp>
      <p:sp>
        <p:nvSpPr>
          <p:cNvPr id="57" name="正方形/長方形 56"/>
          <p:cNvSpPr/>
          <p:nvPr/>
        </p:nvSpPr>
        <p:spPr>
          <a:xfrm>
            <a:off x="1415330" y="4427984"/>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コネクタ 57"/>
          <p:cNvCxnSpPr/>
          <p:nvPr/>
        </p:nvCxnSpPr>
        <p:spPr>
          <a:xfrm>
            <a:off x="1559346" y="4825095"/>
            <a:ext cx="48245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87338" y="4465055"/>
            <a:ext cx="5014514" cy="615553"/>
          </a:xfrm>
          <a:prstGeom prst="rect">
            <a:avLst/>
          </a:prstGeom>
          <a:noFill/>
        </p:spPr>
        <p:txBody>
          <a:bodyPr wrap="none" rtlCol="0">
            <a:spAutoFit/>
          </a:bodyPr>
          <a:lstStyle/>
          <a:p>
            <a:r>
              <a:rPr lang="en-US" altLang="ja-JP" sz="1000" dirty="0" smtClean="0"/>
              <a:t>3</a:t>
            </a:r>
            <a:r>
              <a:rPr lang="ja-JP" altLang="en-US" sz="1000" dirty="0" smtClean="0"/>
              <a:t>日後決済を実現した</a:t>
            </a:r>
            <a:r>
              <a:rPr lang="ja-JP" altLang="en-US" sz="1400" b="1" dirty="0" smtClean="0"/>
              <a:t>「早期決済サービス」</a:t>
            </a:r>
            <a:r>
              <a:rPr lang="ja-JP" altLang="en-US" sz="1000" dirty="0" smtClean="0"/>
              <a:t>とは</a:t>
            </a:r>
            <a:endParaRPr lang="en-US" altLang="ja-JP" sz="1000" dirty="0" smtClean="0"/>
          </a:p>
          <a:p>
            <a:endParaRPr kumimoji="1" lang="en-US" altLang="ja-JP" sz="1000" dirty="0" smtClean="0"/>
          </a:p>
          <a:p>
            <a:r>
              <a:rPr kumimoji="1" lang="ja-JP" altLang="en-US" sz="1000" dirty="0" smtClean="0"/>
              <a:t>カード決済による売上代金を売上計上</a:t>
            </a:r>
            <a:r>
              <a:rPr kumimoji="1" lang="en-US" altLang="ja-JP" sz="1000" dirty="0" smtClean="0"/>
              <a:t>3</a:t>
            </a:r>
            <a:r>
              <a:rPr kumimoji="1" lang="ja-JP" altLang="en-US" sz="1000" dirty="0" smtClean="0"/>
              <a:t>日後（銀行営業日）に指定の口座に振り込みます。</a:t>
            </a:r>
            <a:endParaRPr kumimoji="1" lang="ja-JP" altLang="en-US" sz="1000" dirty="0"/>
          </a:p>
        </p:txBody>
      </p:sp>
      <p:sp>
        <p:nvSpPr>
          <p:cNvPr id="60" name="正方形/長方形 59"/>
          <p:cNvSpPr/>
          <p:nvPr/>
        </p:nvSpPr>
        <p:spPr>
          <a:xfrm>
            <a:off x="1415330" y="5652120"/>
            <a:ext cx="5184576" cy="2880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支払週間予定表</a:t>
            </a:r>
            <a:endParaRPr kumimoji="1" lang="ja-JP" altLang="en-US" sz="1400" dirty="0">
              <a:solidFill>
                <a:schemeClr val="tx1"/>
              </a:solidFill>
              <a:latin typeface="HGP創英角ｺﾞｼｯｸUB" pitchFamily="50" charset="-128"/>
              <a:ea typeface="HGP創英角ｺﾞｼｯｸUB" pitchFamily="50" charset="-128"/>
            </a:endParaRPr>
          </a:p>
        </p:txBody>
      </p:sp>
      <p:graphicFrame>
        <p:nvGraphicFramePr>
          <p:cNvPr id="61" name="表 60"/>
          <p:cNvGraphicFramePr>
            <a:graphicFrameLocks noGrp="1"/>
          </p:cNvGraphicFramePr>
          <p:nvPr/>
        </p:nvGraphicFramePr>
        <p:xfrm>
          <a:off x="1643715" y="6009564"/>
          <a:ext cx="3430740" cy="278271"/>
        </p:xfrm>
        <a:graphic>
          <a:graphicData uri="http://schemas.openxmlformats.org/drawingml/2006/table">
            <a:tbl>
              <a:tblPr firstRow="1" bandRow="1">
                <a:tableStyleId>{5C22544A-7EE6-4342-B048-85BDC9FD1C3A}</a:tableStyleId>
              </a:tblPr>
              <a:tblGrid>
                <a:gridCol w="343074"/>
                <a:gridCol w="343074"/>
                <a:gridCol w="343074"/>
                <a:gridCol w="343074"/>
                <a:gridCol w="343074"/>
                <a:gridCol w="343074"/>
                <a:gridCol w="343074"/>
                <a:gridCol w="343074"/>
                <a:gridCol w="343074"/>
                <a:gridCol w="343074"/>
              </a:tblGrid>
              <a:tr h="278271">
                <a:tc>
                  <a:txBody>
                    <a:bodyPr/>
                    <a:lstStyle/>
                    <a:p>
                      <a:pPr algn="ctr"/>
                      <a:r>
                        <a:rPr kumimoji="1" lang="ja-JP" altLang="en-US" sz="1200" dirty="0" smtClean="0">
                          <a:solidFill>
                            <a:schemeClr val="tx1"/>
                          </a:solidFill>
                        </a:rPr>
                        <a:t>月</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火</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水</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木</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金</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土</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日</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月</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火</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水</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62" name="表 61"/>
          <p:cNvGraphicFramePr>
            <a:graphicFrameLocks noGrp="1"/>
          </p:cNvGraphicFramePr>
          <p:nvPr/>
        </p:nvGraphicFramePr>
        <p:xfrm>
          <a:off x="1631354" y="6337263"/>
          <a:ext cx="3456390" cy="1694928"/>
        </p:xfrm>
        <a:graphic>
          <a:graphicData uri="http://schemas.openxmlformats.org/drawingml/2006/table">
            <a:tbl>
              <a:tblPr firstRow="1" bandRow="1">
                <a:tableStyleId>{5C22544A-7EE6-4342-B048-85BDC9FD1C3A}</a:tableStyleId>
              </a:tblPr>
              <a:tblGrid>
                <a:gridCol w="345639"/>
                <a:gridCol w="345639"/>
                <a:gridCol w="345639"/>
                <a:gridCol w="345639"/>
                <a:gridCol w="345639"/>
                <a:gridCol w="345639"/>
                <a:gridCol w="345639"/>
                <a:gridCol w="345639"/>
                <a:gridCol w="345639"/>
                <a:gridCol w="345639"/>
              </a:tblGrid>
              <a:tr h="280351">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0351">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0351">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0351">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0351">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0479">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63" name="グループ化 62"/>
          <p:cNvGrpSpPr/>
          <p:nvPr/>
        </p:nvGrpSpPr>
        <p:grpSpPr>
          <a:xfrm>
            <a:off x="1703362" y="6359843"/>
            <a:ext cx="1248850" cy="300389"/>
            <a:chOff x="1772816" y="5423739"/>
            <a:chExt cx="1248850" cy="300389"/>
          </a:xfrm>
        </p:grpSpPr>
        <p:sp>
          <p:nvSpPr>
            <p:cNvPr id="64" name="円/楕円 63"/>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右矢印 65"/>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p:cNvSpPr txBox="1"/>
            <p:nvPr/>
          </p:nvSpPr>
          <p:spPr>
            <a:xfrm>
              <a:off x="2013554" y="5458676"/>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68" name="グループ化 67"/>
          <p:cNvGrpSpPr/>
          <p:nvPr/>
        </p:nvGrpSpPr>
        <p:grpSpPr>
          <a:xfrm>
            <a:off x="2063402" y="6647875"/>
            <a:ext cx="1248850" cy="300389"/>
            <a:chOff x="1772816" y="5423739"/>
            <a:chExt cx="1248850" cy="300389"/>
          </a:xfrm>
        </p:grpSpPr>
        <p:sp>
          <p:nvSpPr>
            <p:cNvPr id="69" name="円/楕円 68"/>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右矢印 70"/>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p:cNvSpPr txBox="1"/>
            <p:nvPr/>
          </p:nvSpPr>
          <p:spPr>
            <a:xfrm>
              <a:off x="2013554" y="5458676"/>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73" name="グループ化 72"/>
          <p:cNvGrpSpPr/>
          <p:nvPr/>
        </p:nvGrpSpPr>
        <p:grpSpPr>
          <a:xfrm>
            <a:off x="2388505" y="6935907"/>
            <a:ext cx="1956573" cy="288031"/>
            <a:chOff x="2457959" y="5999803"/>
            <a:chExt cx="1956573" cy="288031"/>
          </a:xfrm>
        </p:grpSpPr>
        <p:sp>
          <p:nvSpPr>
            <p:cNvPr id="74" name="円/楕円 73"/>
            <p:cNvSpPr/>
            <p:nvPr/>
          </p:nvSpPr>
          <p:spPr>
            <a:xfrm>
              <a:off x="2457959" y="6036874"/>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4198508" y="6034740"/>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右矢印 75"/>
            <p:cNvSpPr/>
            <p:nvPr/>
          </p:nvSpPr>
          <p:spPr>
            <a:xfrm>
              <a:off x="2805642" y="5999803"/>
              <a:ext cx="1296143" cy="28803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031889" y="6012160"/>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78" name="グループ化 77"/>
          <p:cNvGrpSpPr/>
          <p:nvPr/>
        </p:nvGrpSpPr>
        <p:grpSpPr>
          <a:xfrm>
            <a:off x="2736188" y="7211582"/>
            <a:ext cx="1956573" cy="288031"/>
            <a:chOff x="2457959" y="5999803"/>
            <a:chExt cx="1956573" cy="288031"/>
          </a:xfrm>
        </p:grpSpPr>
        <p:sp>
          <p:nvSpPr>
            <p:cNvPr id="79" name="円/楕円 78"/>
            <p:cNvSpPr/>
            <p:nvPr/>
          </p:nvSpPr>
          <p:spPr>
            <a:xfrm>
              <a:off x="2457959" y="6036874"/>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a:off x="4198508" y="6034740"/>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右矢印 80"/>
            <p:cNvSpPr/>
            <p:nvPr/>
          </p:nvSpPr>
          <p:spPr>
            <a:xfrm>
              <a:off x="2805642" y="5999803"/>
              <a:ext cx="1296143" cy="28803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p:cNvSpPr txBox="1"/>
            <p:nvPr/>
          </p:nvSpPr>
          <p:spPr>
            <a:xfrm>
              <a:off x="3031889" y="6012160"/>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83" name="グループ化 82"/>
          <p:cNvGrpSpPr/>
          <p:nvPr/>
        </p:nvGrpSpPr>
        <p:grpSpPr>
          <a:xfrm>
            <a:off x="3791594" y="8028384"/>
            <a:ext cx="1248850" cy="300389"/>
            <a:chOff x="1772816" y="5423739"/>
            <a:chExt cx="1248850" cy="300389"/>
          </a:xfrm>
        </p:grpSpPr>
        <p:sp>
          <p:nvSpPr>
            <p:cNvPr id="84" name="円/楕円 83"/>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右矢印 85"/>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p:cNvSpPr txBox="1"/>
            <p:nvPr/>
          </p:nvSpPr>
          <p:spPr>
            <a:xfrm>
              <a:off x="2013554" y="5458676"/>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88" name="グループ化 87"/>
          <p:cNvGrpSpPr/>
          <p:nvPr/>
        </p:nvGrpSpPr>
        <p:grpSpPr>
          <a:xfrm>
            <a:off x="3443911" y="7761903"/>
            <a:ext cx="1248850" cy="300389"/>
            <a:chOff x="1772816" y="5423739"/>
            <a:chExt cx="1248850" cy="300389"/>
          </a:xfrm>
        </p:grpSpPr>
        <p:sp>
          <p:nvSpPr>
            <p:cNvPr id="89" name="円/楕円 88"/>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右矢印 90"/>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テキスト ボックス 91"/>
            <p:cNvSpPr txBox="1"/>
            <p:nvPr/>
          </p:nvSpPr>
          <p:spPr>
            <a:xfrm>
              <a:off x="2013554" y="5458676"/>
              <a:ext cx="763351" cy="246221"/>
            </a:xfrm>
            <a:prstGeom prst="rect">
              <a:avLst/>
            </a:prstGeom>
            <a:noFill/>
          </p:spPr>
          <p:txBody>
            <a:bodyPr wrap="none" rtlCol="0">
              <a:spAutoFit/>
            </a:bodyPr>
            <a:lstStyle/>
            <a:p>
              <a:r>
                <a:rPr lang="en-US" altLang="ja-JP" sz="1000" dirty="0" smtClean="0"/>
                <a:t>2</a:t>
              </a:r>
              <a:r>
                <a:rPr kumimoji="1" lang="ja-JP" altLang="en-US" sz="1000" dirty="0" smtClean="0"/>
                <a:t>営業日後</a:t>
              </a:r>
              <a:endParaRPr kumimoji="1" lang="ja-JP" altLang="en-US" sz="1000" dirty="0"/>
            </a:p>
          </p:txBody>
        </p:sp>
      </p:grpSp>
      <p:sp>
        <p:nvSpPr>
          <p:cNvPr id="93" name="テキスト ボックス 92"/>
          <p:cNvSpPr txBox="1"/>
          <p:nvPr/>
        </p:nvSpPr>
        <p:spPr>
          <a:xfrm>
            <a:off x="1631354" y="9062918"/>
            <a:ext cx="2664296" cy="261610"/>
          </a:xfrm>
          <a:prstGeom prst="rect">
            <a:avLst/>
          </a:prstGeom>
          <a:noFill/>
        </p:spPr>
        <p:txBody>
          <a:bodyPr wrap="square" rtlCol="0">
            <a:spAutoFit/>
          </a:bodyPr>
          <a:lstStyle/>
          <a:p>
            <a:r>
              <a:rPr lang="ja-JP" altLang="en-US" sz="1100" dirty="0" smtClean="0"/>
              <a:t>●＝カード売上計上日　■＝お支払日</a:t>
            </a:r>
            <a:endParaRPr kumimoji="1" lang="ja-JP" altLang="en-US" sz="1100" dirty="0"/>
          </a:p>
        </p:txBody>
      </p:sp>
      <p:sp>
        <p:nvSpPr>
          <p:cNvPr id="94" name="テキスト ボックス 93"/>
          <p:cNvSpPr txBox="1"/>
          <p:nvPr/>
        </p:nvSpPr>
        <p:spPr>
          <a:xfrm>
            <a:off x="1631354" y="9202578"/>
            <a:ext cx="4538422" cy="553998"/>
          </a:xfrm>
          <a:prstGeom prst="rect">
            <a:avLst/>
          </a:prstGeom>
          <a:noFill/>
        </p:spPr>
        <p:txBody>
          <a:bodyPr wrap="none" rtlCol="0">
            <a:spAutoFit/>
          </a:bodyPr>
          <a:lstStyle/>
          <a:p>
            <a:r>
              <a:rPr lang="en-US" altLang="ja-JP" sz="1000" dirty="0" smtClean="0"/>
              <a:t>※</a:t>
            </a:r>
            <a:r>
              <a:rPr lang="ja-JP" altLang="en-US" sz="1000" dirty="0" smtClean="0"/>
              <a:t>クレジット端末からの売上データは、毎日伝送頂く必要があります。</a:t>
            </a:r>
            <a:endParaRPr lang="en-US" altLang="ja-JP" sz="1000" dirty="0" smtClean="0"/>
          </a:p>
          <a:p>
            <a:r>
              <a:rPr lang="ja-JP" altLang="en-US" sz="1000" dirty="0" smtClean="0"/>
              <a:t>　  クレジット端末からの売上伝送（日計処理）を忘れた場合、深夜</a:t>
            </a:r>
            <a:r>
              <a:rPr lang="en-US" altLang="ja-JP" sz="1000" dirty="0" smtClean="0"/>
              <a:t>0</a:t>
            </a:r>
            <a:r>
              <a:rPr lang="ja-JP" altLang="en-US" sz="1000" dirty="0" smtClean="0"/>
              <a:t>：</a:t>
            </a:r>
            <a:r>
              <a:rPr lang="en-US" altLang="ja-JP" sz="1000" dirty="0" smtClean="0"/>
              <a:t>00</a:t>
            </a:r>
            <a:r>
              <a:rPr lang="ja-JP" altLang="en-US" sz="1000" dirty="0" smtClean="0"/>
              <a:t>分を超え、</a:t>
            </a:r>
            <a:endParaRPr lang="en-US" altLang="ja-JP" sz="1000" dirty="0" smtClean="0"/>
          </a:p>
          <a:p>
            <a:r>
              <a:rPr lang="ja-JP" altLang="en-US" sz="1000" dirty="0" smtClean="0"/>
              <a:t>　  翌日に送信した場合などは</a:t>
            </a:r>
            <a:r>
              <a:rPr lang="en-US" altLang="ja-JP" sz="1000" dirty="0" smtClean="0"/>
              <a:t>3</a:t>
            </a:r>
            <a:r>
              <a:rPr lang="ja-JP" altLang="en-US" sz="1000" dirty="0" smtClean="0"/>
              <a:t>日後にお支払できない場合があります。</a:t>
            </a:r>
            <a:endParaRPr kumimoji="1" lang="ja-JP" altLang="en-US" sz="1000" dirty="0"/>
          </a:p>
        </p:txBody>
      </p:sp>
      <p:graphicFrame>
        <p:nvGraphicFramePr>
          <p:cNvPr id="95" name="表 94"/>
          <p:cNvGraphicFramePr>
            <a:graphicFrameLocks noGrp="1"/>
          </p:cNvGraphicFramePr>
          <p:nvPr/>
        </p:nvGraphicFramePr>
        <p:xfrm>
          <a:off x="1631354" y="8744480"/>
          <a:ext cx="3430740" cy="278271"/>
        </p:xfrm>
        <a:graphic>
          <a:graphicData uri="http://schemas.openxmlformats.org/drawingml/2006/table">
            <a:tbl>
              <a:tblPr firstRow="1" bandRow="1">
                <a:tableStyleId>{5C22544A-7EE6-4342-B048-85BDC9FD1C3A}</a:tableStyleId>
              </a:tblPr>
              <a:tblGrid>
                <a:gridCol w="343074"/>
                <a:gridCol w="343074"/>
                <a:gridCol w="343074"/>
                <a:gridCol w="343074"/>
                <a:gridCol w="343074"/>
                <a:gridCol w="343074"/>
                <a:gridCol w="343074"/>
                <a:gridCol w="343074"/>
                <a:gridCol w="343074"/>
                <a:gridCol w="343074"/>
              </a:tblGrid>
              <a:tr h="278271">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96" name="グループ化 95"/>
          <p:cNvGrpSpPr/>
          <p:nvPr/>
        </p:nvGrpSpPr>
        <p:grpSpPr>
          <a:xfrm>
            <a:off x="2063402" y="8744480"/>
            <a:ext cx="1248850" cy="300389"/>
            <a:chOff x="1772816" y="5423739"/>
            <a:chExt cx="1248850" cy="300389"/>
          </a:xfrm>
        </p:grpSpPr>
        <p:sp>
          <p:nvSpPr>
            <p:cNvPr id="97" name="円/楕円 96"/>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右矢印 98"/>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テキスト ボックス 99"/>
            <p:cNvSpPr txBox="1"/>
            <p:nvPr/>
          </p:nvSpPr>
          <p:spPr>
            <a:xfrm>
              <a:off x="2013554" y="5458676"/>
              <a:ext cx="763351" cy="246221"/>
            </a:xfrm>
            <a:prstGeom prst="rect">
              <a:avLst/>
            </a:prstGeom>
            <a:noFill/>
          </p:spPr>
          <p:txBody>
            <a:bodyPr wrap="none" rtlCol="0">
              <a:spAutoFit/>
            </a:bodyPr>
            <a:lstStyle/>
            <a:p>
              <a:r>
                <a:rPr kumimoji="1" lang="en-US" altLang="ja-JP" sz="1000" dirty="0" smtClean="0"/>
                <a:t>2</a:t>
              </a:r>
              <a:r>
                <a:rPr kumimoji="1" lang="ja-JP" altLang="en-US" sz="1000" dirty="0" smtClean="0"/>
                <a:t>営業日後</a:t>
              </a:r>
              <a:endParaRPr kumimoji="1" lang="ja-JP" altLang="en-US" sz="1000" dirty="0"/>
            </a:p>
          </p:txBody>
        </p:sp>
      </p:grpSp>
      <p:sp>
        <p:nvSpPr>
          <p:cNvPr id="101" name="四角形吹き出し 100"/>
          <p:cNvSpPr/>
          <p:nvPr/>
        </p:nvSpPr>
        <p:spPr>
          <a:xfrm rot="10800000">
            <a:off x="3669282" y="8787116"/>
            <a:ext cx="2282552" cy="288033"/>
          </a:xfrm>
          <a:prstGeom prst="wedgeRectCallout">
            <a:avLst>
              <a:gd name="adj1" fmla="val 61628"/>
              <a:gd name="adj2" fmla="val -111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0</a:t>
            </a:r>
            <a:endParaRPr kumimoji="1" lang="ja-JP" altLang="en-US" dirty="0"/>
          </a:p>
        </p:txBody>
      </p:sp>
      <p:sp>
        <p:nvSpPr>
          <p:cNvPr id="102" name="テキスト ボックス 101"/>
          <p:cNvSpPr txBox="1"/>
          <p:nvPr/>
        </p:nvSpPr>
        <p:spPr>
          <a:xfrm>
            <a:off x="3647578" y="8820472"/>
            <a:ext cx="2257349" cy="253916"/>
          </a:xfrm>
          <a:prstGeom prst="rect">
            <a:avLst/>
          </a:prstGeom>
          <a:noFill/>
        </p:spPr>
        <p:txBody>
          <a:bodyPr wrap="none" rtlCol="0">
            <a:spAutoFit/>
          </a:bodyPr>
          <a:lstStyle/>
          <a:p>
            <a:r>
              <a:rPr kumimoji="1" lang="ja-JP" altLang="en-US" sz="1050" dirty="0" smtClean="0"/>
              <a:t>祝前日の売上は</a:t>
            </a:r>
            <a:r>
              <a:rPr kumimoji="1" lang="en-US" altLang="ja-JP" sz="1050" dirty="0" smtClean="0"/>
              <a:t>2</a:t>
            </a:r>
            <a:r>
              <a:rPr kumimoji="1" lang="ja-JP" altLang="en-US" sz="1050" dirty="0" smtClean="0"/>
              <a:t>営業日後にお振込</a:t>
            </a:r>
            <a:endParaRPr kumimoji="1" lang="ja-JP" altLang="en-US" sz="1050" dirty="0"/>
          </a:p>
        </p:txBody>
      </p:sp>
      <p:sp>
        <p:nvSpPr>
          <p:cNvPr id="103" name="四角形吹き出し 102"/>
          <p:cNvSpPr/>
          <p:nvPr/>
        </p:nvSpPr>
        <p:spPr>
          <a:xfrm rot="10800000">
            <a:off x="5303762" y="8028384"/>
            <a:ext cx="1368152" cy="432048"/>
          </a:xfrm>
          <a:prstGeom prst="wedgeRectCallout">
            <a:avLst>
              <a:gd name="adj1" fmla="val 59928"/>
              <a:gd name="adj2" fmla="val -349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0</a:t>
            </a:r>
            <a:endParaRPr kumimoji="1" lang="ja-JP" altLang="en-US" dirty="0"/>
          </a:p>
        </p:txBody>
      </p:sp>
      <p:sp>
        <p:nvSpPr>
          <p:cNvPr id="104" name="テキスト ボックス 103"/>
          <p:cNvSpPr txBox="1"/>
          <p:nvPr/>
        </p:nvSpPr>
        <p:spPr>
          <a:xfrm>
            <a:off x="5303762" y="8028384"/>
            <a:ext cx="1314784" cy="415498"/>
          </a:xfrm>
          <a:prstGeom prst="rect">
            <a:avLst/>
          </a:prstGeom>
          <a:noFill/>
        </p:spPr>
        <p:txBody>
          <a:bodyPr wrap="none" rtlCol="0">
            <a:spAutoFit/>
          </a:bodyPr>
          <a:lstStyle/>
          <a:p>
            <a:r>
              <a:rPr lang="ja-JP" altLang="en-US" sz="1050" dirty="0" smtClean="0"/>
              <a:t>日曜日</a:t>
            </a:r>
            <a:r>
              <a:rPr kumimoji="1" lang="ja-JP" altLang="en-US" sz="1050" dirty="0" smtClean="0"/>
              <a:t>の売上は</a:t>
            </a:r>
            <a:endParaRPr kumimoji="1" lang="en-US" altLang="ja-JP" sz="1050" dirty="0" smtClean="0"/>
          </a:p>
          <a:p>
            <a:r>
              <a:rPr lang="en-US" altLang="ja-JP" sz="1050" dirty="0" smtClean="0"/>
              <a:t>3</a:t>
            </a:r>
            <a:r>
              <a:rPr kumimoji="1" lang="ja-JP" altLang="en-US" sz="1050" dirty="0" smtClean="0"/>
              <a:t>営業日後にお振込</a:t>
            </a:r>
            <a:endParaRPr kumimoji="1" lang="ja-JP" altLang="en-US" sz="1050" dirty="0"/>
          </a:p>
        </p:txBody>
      </p:sp>
      <p:sp>
        <p:nvSpPr>
          <p:cNvPr id="105" name="四角形吹き出し 104"/>
          <p:cNvSpPr/>
          <p:nvPr/>
        </p:nvSpPr>
        <p:spPr>
          <a:xfrm rot="10800000">
            <a:off x="5168254" y="7316811"/>
            <a:ext cx="1368152" cy="648072"/>
          </a:xfrm>
          <a:prstGeom prst="wedgeRectCallout">
            <a:avLst>
              <a:gd name="adj1" fmla="val 59928"/>
              <a:gd name="adj2" fmla="val -349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0</a:t>
            </a:r>
            <a:endParaRPr kumimoji="1" lang="ja-JP" altLang="en-US" dirty="0"/>
          </a:p>
        </p:txBody>
      </p:sp>
      <p:sp>
        <p:nvSpPr>
          <p:cNvPr id="106" name="テキスト ボックス 105"/>
          <p:cNvSpPr txBox="1"/>
          <p:nvPr/>
        </p:nvSpPr>
        <p:spPr>
          <a:xfrm>
            <a:off x="5206354" y="7353895"/>
            <a:ext cx="1314784" cy="577081"/>
          </a:xfrm>
          <a:prstGeom prst="rect">
            <a:avLst/>
          </a:prstGeom>
          <a:noFill/>
        </p:spPr>
        <p:txBody>
          <a:bodyPr wrap="none" rtlCol="0">
            <a:spAutoFit/>
          </a:bodyPr>
          <a:lstStyle/>
          <a:p>
            <a:r>
              <a:rPr lang="ja-JP" altLang="en-US" sz="1050" dirty="0" smtClean="0"/>
              <a:t>金曜日と</a:t>
            </a:r>
            <a:endParaRPr lang="en-US" altLang="ja-JP" sz="1050" dirty="0" smtClean="0"/>
          </a:p>
          <a:p>
            <a:r>
              <a:rPr lang="ja-JP" altLang="en-US" sz="1050" dirty="0" smtClean="0"/>
              <a:t>土曜日</a:t>
            </a:r>
            <a:r>
              <a:rPr kumimoji="1" lang="ja-JP" altLang="en-US" sz="1050" dirty="0" smtClean="0"/>
              <a:t>の売上は</a:t>
            </a:r>
            <a:endParaRPr kumimoji="1" lang="en-US" altLang="ja-JP" sz="1050" dirty="0" smtClean="0"/>
          </a:p>
          <a:p>
            <a:r>
              <a:rPr lang="en-US" altLang="ja-JP" sz="1050" dirty="0" smtClean="0"/>
              <a:t>2</a:t>
            </a:r>
            <a:r>
              <a:rPr kumimoji="1" lang="ja-JP" altLang="en-US" sz="1050" dirty="0" smtClean="0"/>
              <a:t>営業日後にお振込</a:t>
            </a:r>
            <a:endParaRPr kumimoji="1" lang="ja-JP" altLang="en-US" sz="1050" dirty="0"/>
          </a:p>
        </p:txBody>
      </p:sp>
      <p:sp>
        <p:nvSpPr>
          <p:cNvPr id="107" name="右大かっこ 106"/>
          <p:cNvSpPr/>
          <p:nvPr/>
        </p:nvSpPr>
        <p:spPr>
          <a:xfrm>
            <a:off x="4808214" y="7541343"/>
            <a:ext cx="144016" cy="360040"/>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8" name="右大かっこ 107"/>
          <p:cNvSpPr/>
          <p:nvPr/>
        </p:nvSpPr>
        <p:spPr>
          <a:xfrm>
            <a:off x="4799706" y="6444208"/>
            <a:ext cx="144016" cy="864096"/>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aphicFrame>
        <p:nvGraphicFramePr>
          <p:cNvPr id="109" name="表 108"/>
          <p:cNvGraphicFramePr>
            <a:graphicFrameLocks noGrp="1"/>
          </p:cNvGraphicFramePr>
          <p:nvPr/>
        </p:nvGraphicFramePr>
        <p:xfrm>
          <a:off x="1631354" y="8041084"/>
          <a:ext cx="3430740" cy="278271"/>
        </p:xfrm>
        <a:graphic>
          <a:graphicData uri="http://schemas.openxmlformats.org/drawingml/2006/table">
            <a:tbl>
              <a:tblPr firstRow="1" bandRow="1">
                <a:tableStyleId>{5C22544A-7EE6-4342-B048-85BDC9FD1C3A}</a:tableStyleId>
              </a:tblPr>
              <a:tblGrid>
                <a:gridCol w="343074"/>
                <a:gridCol w="343074"/>
                <a:gridCol w="343074"/>
                <a:gridCol w="343074"/>
                <a:gridCol w="343074"/>
                <a:gridCol w="343074"/>
                <a:gridCol w="343074"/>
                <a:gridCol w="343074"/>
                <a:gridCol w="343074"/>
                <a:gridCol w="343074"/>
              </a:tblGrid>
              <a:tr h="278271">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10" name="円/楕円 109"/>
          <p:cNvSpPr/>
          <p:nvPr/>
        </p:nvSpPr>
        <p:spPr>
          <a:xfrm>
            <a:off x="3096914" y="752150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p:cNvSpPr/>
          <p:nvPr/>
        </p:nvSpPr>
        <p:spPr>
          <a:xfrm>
            <a:off x="4473574" y="7521508"/>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右矢印 111"/>
          <p:cNvSpPr/>
          <p:nvPr/>
        </p:nvSpPr>
        <p:spPr>
          <a:xfrm>
            <a:off x="3431554" y="7486571"/>
            <a:ext cx="1017307" cy="3257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テキスト ボックス 112"/>
          <p:cNvSpPr txBox="1"/>
          <p:nvPr/>
        </p:nvSpPr>
        <p:spPr>
          <a:xfrm>
            <a:off x="3532299" y="7521508"/>
            <a:ext cx="763351" cy="246221"/>
          </a:xfrm>
          <a:prstGeom prst="rect">
            <a:avLst/>
          </a:prstGeom>
          <a:noFill/>
        </p:spPr>
        <p:txBody>
          <a:bodyPr wrap="none" rtlCol="0">
            <a:spAutoFit/>
          </a:bodyPr>
          <a:lstStyle/>
          <a:p>
            <a:r>
              <a:rPr lang="en-US" altLang="ja-JP" sz="1000" dirty="0" smtClean="0"/>
              <a:t>2</a:t>
            </a:r>
            <a:r>
              <a:rPr kumimoji="1" lang="ja-JP" altLang="en-US" sz="1000" dirty="0" smtClean="0"/>
              <a:t>営業日後</a:t>
            </a:r>
            <a:endParaRPr kumimoji="1" lang="ja-JP" altLang="en-US" sz="1000" dirty="0"/>
          </a:p>
        </p:txBody>
      </p:sp>
      <p:sp>
        <p:nvSpPr>
          <p:cNvPr id="114" name="四角形吹き出し 113"/>
          <p:cNvSpPr/>
          <p:nvPr/>
        </p:nvSpPr>
        <p:spPr>
          <a:xfrm rot="10800000">
            <a:off x="5231754" y="6588224"/>
            <a:ext cx="1368152" cy="432048"/>
          </a:xfrm>
          <a:prstGeom prst="wedgeRectCallout">
            <a:avLst>
              <a:gd name="adj1" fmla="val 59928"/>
              <a:gd name="adj2" fmla="val -349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0</a:t>
            </a:r>
            <a:endParaRPr kumimoji="1" lang="ja-JP" altLang="en-US" dirty="0"/>
          </a:p>
        </p:txBody>
      </p:sp>
      <p:sp>
        <p:nvSpPr>
          <p:cNvPr id="115" name="テキスト ボックス 114"/>
          <p:cNvSpPr txBox="1"/>
          <p:nvPr/>
        </p:nvSpPr>
        <p:spPr>
          <a:xfrm>
            <a:off x="5231754" y="6588224"/>
            <a:ext cx="1396536" cy="415498"/>
          </a:xfrm>
          <a:prstGeom prst="rect">
            <a:avLst/>
          </a:prstGeom>
          <a:noFill/>
        </p:spPr>
        <p:txBody>
          <a:bodyPr wrap="none" rtlCol="0">
            <a:spAutoFit/>
          </a:bodyPr>
          <a:lstStyle/>
          <a:p>
            <a:r>
              <a:rPr lang="ja-JP" altLang="en-US" sz="1050" dirty="0" smtClean="0"/>
              <a:t>月～木曜日</a:t>
            </a:r>
            <a:r>
              <a:rPr kumimoji="1" lang="ja-JP" altLang="en-US" sz="1050" dirty="0" smtClean="0"/>
              <a:t>の売上は</a:t>
            </a:r>
            <a:endParaRPr kumimoji="1" lang="en-US" altLang="ja-JP" sz="1050" dirty="0" smtClean="0"/>
          </a:p>
          <a:p>
            <a:r>
              <a:rPr lang="en-US" altLang="ja-JP" sz="1050" dirty="0" smtClean="0"/>
              <a:t>3</a:t>
            </a:r>
            <a:r>
              <a:rPr kumimoji="1" lang="ja-JP" altLang="en-US" sz="1050" dirty="0" smtClean="0"/>
              <a:t>営業日後にお振込</a:t>
            </a:r>
            <a:endParaRPr kumimoji="1" lang="ja-JP" altLang="en-US" sz="1050" dirty="0"/>
          </a:p>
        </p:txBody>
      </p:sp>
      <p:sp>
        <p:nvSpPr>
          <p:cNvPr id="116" name="正方形/長方形 115"/>
          <p:cNvSpPr/>
          <p:nvPr/>
        </p:nvSpPr>
        <p:spPr>
          <a:xfrm>
            <a:off x="1415330" y="5220072"/>
            <a:ext cx="5184576" cy="4320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solidFill>
                  <a:schemeClr val="tx1"/>
                </a:solidFill>
              </a:rPr>
              <a:t>写真</a:t>
            </a:r>
            <a:endParaRPr kumimoji="1" lang="ja-JP" altLang="en-US" sz="1600" dirty="0">
              <a:solidFill>
                <a:schemeClr val="tx1"/>
              </a:solidFill>
            </a:endParaRPr>
          </a:p>
        </p:txBody>
      </p:sp>
      <p:sp>
        <p:nvSpPr>
          <p:cNvPr id="117" name="テキスト ボックス 116"/>
          <p:cNvSpPr txBox="1"/>
          <p:nvPr/>
        </p:nvSpPr>
        <p:spPr>
          <a:xfrm>
            <a:off x="1484784" y="9756576"/>
            <a:ext cx="4940776" cy="707886"/>
          </a:xfrm>
          <a:prstGeom prst="rect">
            <a:avLst/>
          </a:prstGeom>
          <a:noFill/>
        </p:spPr>
        <p:txBody>
          <a:bodyPr wrap="none" rtlCol="0">
            <a:spAutoFit/>
          </a:bodyPr>
          <a:lstStyle/>
          <a:p>
            <a:r>
              <a:rPr lang="ja-JP" altLang="en-US" sz="1000" b="1" dirty="0" smtClean="0"/>
              <a:t>お客様のニーズに合わせたさまざまな決済プランをご用意しています。</a:t>
            </a:r>
          </a:p>
          <a:p>
            <a:r>
              <a:rPr lang="ja-JP" altLang="en-US" sz="1000" dirty="0" smtClean="0"/>
              <a:t>マーチャント・サポートでは「</a:t>
            </a:r>
            <a:r>
              <a:rPr lang="en-US" altLang="ja-JP" sz="1000" dirty="0" smtClean="0"/>
              <a:t>3</a:t>
            </a:r>
            <a:r>
              <a:rPr lang="ja-JP" altLang="en-US" sz="1000" dirty="0" smtClean="0"/>
              <a:t>日後決済」のほか、お客様の幅広いニーズに対応できるよう</a:t>
            </a:r>
            <a:endParaRPr lang="en-US" altLang="ja-JP" sz="1000" dirty="0" smtClean="0"/>
          </a:p>
          <a:p>
            <a:r>
              <a:rPr lang="ja-JP" altLang="en-US" sz="1000" dirty="0" smtClean="0"/>
              <a:t>さまざまなプランをご用意。貴社の売上管理状況などに合わせてお選び頂けます。</a:t>
            </a:r>
          </a:p>
          <a:p>
            <a:endParaRPr kumimoji="1" lang="ja-JP" altLang="en-US" sz="1000" dirty="0"/>
          </a:p>
        </p:txBody>
      </p:sp>
      <p:sp>
        <p:nvSpPr>
          <p:cNvPr id="118" name="テキスト ボックス 117"/>
          <p:cNvSpPr txBox="1"/>
          <p:nvPr/>
        </p:nvSpPr>
        <p:spPr>
          <a:xfrm>
            <a:off x="1556792" y="10404648"/>
            <a:ext cx="763351" cy="246221"/>
          </a:xfrm>
          <a:prstGeom prst="rect">
            <a:avLst/>
          </a:prstGeom>
          <a:noFill/>
        </p:spPr>
        <p:txBody>
          <a:bodyPr wrap="none" rtlCol="0">
            <a:spAutoFit/>
          </a:bodyPr>
          <a:lstStyle/>
          <a:p>
            <a:r>
              <a:rPr lang="ja-JP" altLang="en-US" sz="1000" b="1" dirty="0" smtClean="0"/>
              <a:t>週</a:t>
            </a:r>
            <a:r>
              <a:rPr lang="en-US" altLang="ja-JP" sz="1000" b="1" dirty="0" smtClean="0"/>
              <a:t>2</a:t>
            </a:r>
            <a:r>
              <a:rPr lang="ja-JP" altLang="en-US" sz="1000" b="1" dirty="0" smtClean="0"/>
              <a:t>回決済</a:t>
            </a:r>
            <a:endParaRPr kumimoji="1" lang="ja-JP" altLang="en-US" sz="1000" b="1" dirty="0"/>
          </a:p>
        </p:txBody>
      </p:sp>
      <p:cxnSp>
        <p:nvCxnSpPr>
          <p:cNvPr id="119" name="直線コネクタ 118"/>
          <p:cNvCxnSpPr/>
          <p:nvPr/>
        </p:nvCxnSpPr>
        <p:spPr>
          <a:xfrm>
            <a:off x="1556792" y="10620672"/>
            <a:ext cx="165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1484784" y="10692680"/>
            <a:ext cx="2433680" cy="738664"/>
          </a:xfrm>
          <a:prstGeom prst="rect">
            <a:avLst/>
          </a:prstGeom>
          <a:noFill/>
        </p:spPr>
        <p:txBody>
          <a:bodyPr wrap="none" rtlCol="0">
            <a:spAutoFit/>
          </a:bodyPr>
          <a:lstStyle/>
          <a:p>
            <a:r>
              <a:rPr lang="ja-JP" altLang="en-US" sz="1050" dirty="0" smtClean="0"/>
              <a:t>毎週火曜日と金曜日が締日となります。</a:t>
            </a:r>
            <a:endParaRPr lang="en-US" altLang="ja-JP" sz="1050" dirty="0" smtClean="0"/>
          </a:p>
          <a:p>
            <a:r>
              <a:rPr lang="ja-JP" altLang="en-US" sz="1050" dirty="0" smtClean="0"/>
              <a:t>売上金は、それぞれ翌週の</a:t>
            </a:r>
            <a:endParaRPr lang="en-US" altLang="ja-JP" sz="1050" dirty="0" smtClean="0"/>
          </a:p>
          <a:p>
            <a:r>
              <a:rPr lang="ja-JP" altLang="en-US" sz="1050" dirty="0" smtClean="0"/>
              <a:t>火曜日と金曜日に</a:t>
            </a:r>
            <a:endParaRPr lang="en-US" altLang="ja-JP" sz="1050" dirty="0" smtClean="0"/>
          </a:p>
          <a:p>
            <a:r>
              <a:rPr lang="ja-JP" altLang="en-US" sz="1050" dirty="0" smtClean="0"/>
              <a:t>指定口座にお振込致します。</a:t>
            </a:r>
            <a:endParaRPr kumimoji="1" lang="ja-JP" altLang="en-US" sz="1050" dirty="0"/>
          </a:p>
        </p:txBody>
      </p:sp>
      <p:sp>
        <p:nvSpPr>
          <p:cNvPr id="121" name="テキスト ボックス 120"/>
          <p:cNvSpPr txBox="1"/>
          <p:nvPr/>
        </p:nvSpPr>
        <p:spPr>
          <a:xfrm>
            <a:off x="4005064" y="10404648"/>
            <a:ext cx="763351" cy="246221"/>
          </a:xfrm>
          <a:prstGeom prst="rect">
            <a:avLst/>
          </a:prstGeom>
          <a:noFill/>
        </p:spPr>
        <p:txBody>
          <a:bodyPr wrap="none" rtlCol="0">
            <a:spAutoFit/>
          </a:bodyPr>
          <a:lstStyle/>
          <a:p>
            <a:r>
              <a:rPr lang="ja-JP" altLang="en-US" sz="1000" b="1" dirty="0" smtClean="0"/>
              <a:t>週</a:t>
            </a:r>
            <a:r>
              <a:rPr lang="en-US" altLang="ja-JP" sz="1000" b="1" dirty="0" smtClean="0"/>
              <a:t>1</a:t>
            </a:r>
            <a:r>
              <a:rPr lang="ja-JP" altLang="en-US" sz="1000" b="1" dirty="0" smtClean="0"/>
              <a:t>回決済</a:t>
            </a:r>
            <a:endParaRPr kumimoji="1" lang="ja-JP" altLang="en-US" sz="1000" b="1" dirty="0"/>
          </a:p>
        </p:txBody>
      </p:sp>
      <p:cxnSp>
        <p:nvCxnSpPr>
          <p:cNvPr id="122" name="直線コネクタ 121"/>
          <p:cNvCxnSpPr/>
          <p:nvPr/>
        </p:nvCxnSpPr>
        <p:spPr>
          <a:xfrm>
            <a:off x="4005064" y="10620672"/>
            <a:ext cx="165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テキスト ボックス 122"/>
          <p:cNvSpPr txBox="1"/>
          <p:nvPr/>
        </p:nvSpPr>
        <p:spPr>
          <a:xfrm>
            <a:off x="3982329" y="10692680"/>
            <a:ext cx="1822935" cy="577081"/>
          </a:xfrm>
          <a:prstGeom prst="rect">
            <a:avLst/>
          </a:prstGeom>
          <a:noFill/>
        </p:spPr>
        <p:txBody>
          <a:bodyPr wrap="none" rtlCol="0">
            <a:spAutoFit/>
          </a:bodyPr>
          <a:lstStyle/>
          <a:p>
            <a:r>
              <a:rPr lang="ja-JP" altLang="en-US" sz="1050" dirty="0" smtClean="0"/>
              <a:t>毎週金曜日が締日となり、</a:t>
            </a:r>
            <a:endParaRPr lang="en-US" altLang="ja-JP" sz="1050" dirty="0" smtClean="0"/>
          </a:p>
          <a:p>
            <a:r>
              <a:rPr lang="ja-JP" altLang="en-US" sz="1050" dirty="0" smtClean="0"/>
              <a:t>売上金は翌週の金曜日に</a:t>
            </a:r>
            <a:endParaRPr lang="en-US" altLang="ja-JP" sz="1050" dirty="0" smtClean="0"/>
          </a:p>
          <a:p>
            <a:r>
              <a:rPr lang="ja-JP" altLang="en-US" sz="1050" dirty="0" smtClean="0"/>
              <a:t>指定口座にお振込致します。</a:t>
            </a:r>
            <a:endParaRPr kumimoji="1" lang="ja-JP" altLang="en-US" sz="1050" dirty="0"/>
          </a:p>
        </p:txBody>
      </p:sp>
      <p:sp>
        <p:nvSpPr>
          <p:cNvPr id="124" name="テキスト ボックス 123"/>
          <p:cNvSpPr txBox="1"/>
          <p:nvPr/>
        </p:nvSpPr>
        <p:spPr>
          <a:xfrm>
            <a:off x="1484784" y="12359087"/>
            <a:ext cx="2185214" cy="415498"/>
          </a:xfrm>
          <a:prstGeom prst="rect">
            <a:avLst/>
          </a:prstGeom>
          <a:noFill/>
        </p:spPr>
        <p:txBody>
          <a:bodyPr wrap="none" rtlCol="0">
            <a:spAutoFit/>
          </a:bodyPr>
          <a:lstStyle/>
          <a:p>
            <a:r>
              <a:rPr lang="en-US" altLang="ja-JP" sz="1050" dirty="0" smtClean="0"/>
              <a:t>※</a:t>
            </a:r>
            <a:r>
              <a:rPr lang="ja-JP" altLang="en-US" sz="1050" dirty="0" smtClean="0"/>
              <a:t>お振込は、</a:t>
            </a:r>
            <a:endParaRPr lang="en-US" altLang="ja-JP" sz="1050" dirty="0" smtClean="0"/>
          </a:p>
          <a:p>
            <a:r>
              <a:rPr lang="ja-JP" altLang="en-US" sz="1050" dirty="0" smtClean="0"/>
              <a:t>　　最短</a:t>
            </a:r>
            <a:r>
              <a:rPr lang="en-US" altLang="ja-JP" sz="1050" dirty="0" smtClean="0"/>
              <a:t>5</a:t>
            </a:r>
            <a:r>
              <a:rPr lang="ja-JP" altLang="en-US" sz="1050" dirty="0" smtClean="0"/>
              <a:t>営業日後・最長</a:t>
            </a:r>
            <a:r>
              <a:rPr lang="en-US" altLang="ja-JP" sz="1050" dirty="0" smtClean="0"/>
              <a:t>8</a:t>
            </a:r>
            <a:r>
              <a:rPr lang="ja-JP" altLang="en-US" sz="1050" dirty="0" smtClean="0"/>
              <a:t>営業日後</a:t>
            </a:r>
            <a:endParaRPr kumimoji="1" lang="ja-JP" altLang="en-US" sz="1050" dirty="0"/>
          </a:p>
        </p:txBody>
      </p:sp>
      <p:sp>
        <p:nvSpPr>
          <p:cNvPr id="125" name="正方形/長方形 124"/>
          <p:cNvSpPr/>
          <p:nvPr/>
        </p:nvSpPr>
        <p:spPr>
          <a:xfrm>
            <a:off x="1700808" y="11497125"/>
            <a:ext cx="1872208"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図</a:t>
            </a:r>
            <a:endParaRPr kumimoji="1" lang="ja-JP" altLang="en-US" dirty="0">
              <a:solidFill>
                <a:schemeClr val="tx1"/>
              </a:solidFill>
            </a:endParaRPr>
          </a:p>
        </p:txBody>
      </p:sp>
      <p:sp>
        <p:nvSpPr>
          <p:cNvPr id="126" name="正方形/長方形 125"/>
          <p:cNvSpPr/>
          <p:nvPr/>
        </p:nvSpPr>
        <p:spPr>
          <a:xfrm>
            <a:off x="4256025" y="11484768"/>
            <a:ext cx="1872208"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図</a:t>
            </a:r>
            <a:endParaRPr kumimoji="1" lang="ja-JP" altLang="en-US" dirty="0">
              <a:solidFill>
                <a:schemeClr val="tx1"/>
              </a:solidFill>
            </a:endParaRPr>
          </a:p>
        </p:txBody>
      </p:sp>
      <p:sp>
        <p:nvSpPr>
          <p:cNvPr id="127" name="テキスト ボックス 126"/>
          <p:cNvSpPr txBox="1"/>
          <p:nvPr/>
        </p:nvSpPr>
        <p:spPr>
          <a:xfrm>
            <a:off x="4149080" y="12348864"/>
            <a:ext cx="2254143" cy="415498"/>
          </a:xfrm>
          <a:prstGeom prst="rect">
            <a:avLst/>
          </a:prstGeom>
          <a:noFill/>
        </p:spPr>
        <p:txBody>
          <a:bodyPr wrap="none" rtlCol="0">
            <a:spAutoFit/>
          </a:bodyPr>
          <a:lstStyle/>
          <a:p>
            <a:r>
              <a:rPr lang="en-US" altLang="ja-JP" sz="1050" dirty="0" smtClean="0"/>
              <a:t>※</a:t>
            </a:r>
            <a:r>
              <a:rPr lang="ja-JP" altLang="en-US" sz="1050" dirty="0" smtClean="0"/>
              <a:t>お振込は、</a:t>
            </a:r>
            <a:endParaRPr lang="en-US" altLang="ja-JP" sz="1050" dirty="0" smtClean="0"/>
          </a:p>
          <a:p>
            <a:r>
              <a:rPr lang="ja-JP" altLang="en-US" sz="1050" dirty="0" smtClean="0"/>
              <a:t>　　最短</a:t>
            </a:r>
            <a:r>
              <a:rPr lang="en-US" altLang="ja-JP" sz="1050" dirty="0" smtClean="0"/>
              <a:t>5</a:t>
            </a:r>
            <a:r>
              <a:rPr lang="ja-JP" altLang="en-US" sz="1050" dirty="0" smtClean="0"/>
              <a:t>営業日後・最長</a:t>
            </a:r>
            <a:r>
              <a:rPr lang="en-US" altLang="ja-JP" sz="1050" dirty="0" smtClean="0"/>
              <a:t>10</a:t>
            </a:r>
            <a:r>
              <a:rPr lang="ja-JP" altLang="en-US" sz="1050" dirty="0" smtClean="0"/>
              <a:t>営業日後</a:t>
            </a:r>
            <a:endParaRPr kumimoji="1" lang="ja-JP" altLang="en-US" sz="1050" dirty="0"/>
          </a:p>
        </p:txBody>
      </p:sp>
      <p:sp>
        <p:nvSpPr>
          <p:cNvPr id="128" name="正方形/長方形 127"/>
          <p:cNvSpPr/>
          <p:nvPr/>
        </p:nvSpPr>
        <p:spPr>
          <a:xfrm>
            <a:off x="1496850" y="12898080"/>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信頼の</a:t>
            </a:r>
            <a:r>
              <a:rPr lang="en-US" altLang="ja-JP" sz="1400" dirty="0" smtClean="0">
                <a:solidFill>
                  <a:schemeClr val="tx1"/>
                </a:solidFill>
                <a:latin typeface="HGP創英角ｺﾞｼｯｸUB" pitchFamily="50" charset="-128"/>
                <a:ea typeface="HGP創英角ｺﾞｼｯｸUB" pitchFamily="50" charset="-128"/>
              </a:rPr>
              <a:t>VISA, MasterCard</a:t>
            </a:r>
            <a:r>
              <a:rPr lang="ja-JP" altLang="en-US" sz="1400" dirty="0" smtClean="0">
                <a:solidFill>
                  <a:schemeClr val="tx1"/>
                </a:solidFill>
                <a:latin typeface="HGP創英角ｺﾞｼｯｸUB" pitchFamily="50" charset="-128"/>
                <a:ea typeface="HGP創英角ｺﾞｼｯｸUB" pitchFamily="50" charset="-128"/>
              </a:rPr>
              <a:t>に対応</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129" name="テキスト ボックス 128"/>
          <p:cNvSpPr txBox="1"/>
          <p:nvPr/>
        </p:nvSpPr>
        <p:spPr>
          <a:xfrm>
            <a:off x="1484784" y="12805626"/>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2</a:t>
            </a:r>
            <a:r>
              <a:rPr kumimoji="1" lang="ja-JP" altLang="en-US" sz="1100" dirty="0" smtClean="0"/>
              <a:t>徴</a:t>
            </a:r>
            <a:endParaRPr kumimoji="1" lang="ja-JP" altLang="en-US" sz="1100" dirty="0"/>
          </a:p>
        </p:txBody>
      </p:sp>
      <p:sp>
        <p:nvSpPr>
          <p:cNvPr id="130" name="テキスト ボックス 129"/>
          <p:cNvSpPr txBox="1"/>
          <p:nvPr/>
        </p:nvSpPr>
        <p:spPr>
          <a:xfrm>
            <a:off x="1566304" y="13215282"/>
            <a:ext cx="5275803" cy="861774"/>
          </a:xfrm>
          <a:prstGeom prst="rect">
            <a:avLst/>
          </a:prstGeom>
          <a:noFill/>
        </p:spPr>
        <p:txBody>
          <a:bodyPr wrap="none" rtlCol="0">
            <a:spAutoFit/>
          </a:bodyPr>
          <a:lstStyle/>
          <a:p>
            <a:r>
              <a:rPr lang="ja-JP" altLang="en-US" sz="1000" dirty="0" smtClean="0"/>
              <a:t>インターネットの普及などにより、今後ますます普及率が高まるといわれているクレジットカード。</a:t>
            </a:r>
            <a:endParaRPr lang="en-US" altLang="ja-JP" sz="1000" dirty="0" smtClean="0"/>
          </a:p>
          <a:p>
            <a:r>
              <a:rPr lang="ja-JP" altLang="en-US" sz="1000" dirty="0" smtClean="0"/>
              <a:t>その中でも、世界各国に数千万店の加盟店網を持ち、</a:t>
            </a:r>
            <a:endParaRPr lang="en-US" altLang="ja-JP" sz="1000" dirty="0" smtClean="0"/>
          </a:p>
          <a:p>
            <a:r>
              <a:rPr lang="ja-JP" altLang="en-US" sz="1000" dirty="0" smtClean="0"/>
              <a:t>日本国内での全発行枚数の約</a:t>
            </a:r>
            <a:r>
              <a:rPr lang="en-US" altLang="ja-JP" sz="1000" dirty="0" smtClean="0"/>
              <a:t>7</a:t>
            </a:r>
            <a:r>
              <a:rPr lang="ja-JP" altLang="en-US" sz="1000" dirty="0" smtClean="0"/>
              <a:t>割を占める</a:t>
            </a:r>
            <a:r>
              <a:rPr lang="en-US" altLang="ja-JP" sz="1000" dirty="0" smtClean="0"/>
              <a:t>VISA</a:t>
            </a:r>
            <a:r>
              <a:rPr lang="ja-JP" altLang="en-US" sz="1000" dirty="0" err="1" smtClean="0"/>
              <a:t>、</a:t>
            </a:r>
            <a:r>
              <a:rPr lang="en-US" altLang="ja-JP" sz="1000" dirty="0" smtClean="0"/>
              <a:t>MasterCard</a:t>
            </a:r>
            <a:r>
              <a:rPr lang="ja-JP" altLang="en-US" sz="1000" dirty="0" smtClean="0"/>
              <a:t>に対応。</a:t>
            </a:r>
            <a:endParaRPr lang="en-US" altLang="ja-JP" sz="1000" dirty="0" smtClean="0"/>
          </a:p>
          <a:p>
            <a:r>
              <a:rPr lang="ja-JP" altLang="en-US" sz="1000" dirty="0" smtClean="0"/>
              <a:t>国内外で高い評価を得ている</a:t>
            </a:r>
            <a:r>
              <a:rPr lang="en-US" altLang="ja-JP" sz="1000" dirty="0" smtClean="0"/>
              <a:t>VISA</a:t>
            </a:r>
            <a:r>
              <a:rPr lang="ja-JP" altLang="en-US" sz="1000" dirty="0" err="1" smtClean="0"/>
              <a:t>、</a:t>
            </a:r>
            <a:r>
              <a:rPr lang="en-US" altLang="ja-JP" sz="1000" dirty="0" smtClean="0"/>
              <a:t>MasterCard</a:t>
            </a:r>
            <a:r>
              <a:rPr lang="ja-JP" altLang="en-US" sz="1000" dirty="0" smtClean="0"/>
              <a:t>だからこそ、</a:t>
            </a:r>
            <a:endParaRPr lang="en-US" altLang="ja-JP" sz="1000" dirty="0" smtClean="0"/>
          </a:p>
          <a:p>
            <a:r>
              <a:rPr lang="ja-JP" altLang="en-US" sz="1000" dirty="0" smtClean="0"/>
              <a:t>お客様との高い信頼関係が築けると同時に、購買意欲を高め販売チャンスを大幅に広げます。</a:t>
            </a:r>
            <a:endParaRPr kumimoji="1" lang="ja-JP" altLang="en-US" sz="1000" dirty="0"/>
          </a:p>
        </p:txBody>
      </p:sp>
      <p:sp>
        <p:nvSpPr>
          <p:cNvPr id="131" name="正方形/長方形 130"/>
          <p:cNvSpPr/>
          <p:nvPr/>
        </p:nvSpPr>
        <p:spPr>
          <a:xfrm>
            <a:off x="1468119" y="14293080"/>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簡単手続きで手軽に導入</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132" name="テキスト ボックス 131"/>
          <p:cNvSpPr txBox="1"/>
          <p:nvPr/>
        </p:nvSpPr>
        <p:spPr>
          <a:xfrm>
            <a:off x="1546569" y="14725128"/>
            <a:ext cx="5476179" cy="400110"/>
          </a:xfrm>
          <a:prstGeom prst="rect">
            <a:avLst/>
          </a:prstGeom>
          <a:noFill/>
        </p:spPr>
        <p:txBody>
          <a:bodyPr wrap="none" rtlCol="0">
            <a:spAutoFit/>
          </a:bodyPr>
          <a:lstStyle/>
          <a:p>
            <a:r>
              <a:rPr lang="ja-JP" altLang="en-US" sz="1000" dirty="0" smtClean="0"/>
              <a:t>マーチャン・サポートが</a:t>
            </a:r>
            <a:r>
              <a:rPr lang="en-US" altLang="ja-JP" sz="1000" dirty="0" smtClean="0"/>
              <a:t>VISA</a:t>
            </a:r>
            <a:r>
              <a:rPr lang="ja-JP" altLang="en-US" sz="1000" dirty="0" err="1" smtClean="0"/>
              <a:t>、</a:t>
            </a:r>
            <a:r>
              <a:rPr lang="en-US" altLang="ja-JP" sz="1000" dirty="0" smtClean="0"/>
              <a:t>MasterCard</a:t>
            </a:r>
            <a:r>
              <a:rPr lang="ja-JP" altLang="en-US" sz="1000" dirty="0" smtClean="0"/>
              <a:t>のクレジットカードとの加盟店契約の一切を取次ますので、</a:t>
            </a:r>
            <a:endParaRPr lang="en-US" altLang="ja-JP" sz="1000" dirty="0" smtClean="0"/>
          </a:p>
          <a:p>
            <a:r>
              <a:rPr lang="ja-JP" altLang="en-US" sz="1000" dirty="0" smtClean="0"/>
              <a:t>面倒な手続きは一切不要。クレジットカード未導入の店舗様でも、お気軽にお申込ができます。</a:t>
            </a:r>
            <a:endParaRPr kumimoji="1" lang="ja-JP" altLang="en-US" sz="1000" dirty="0"/>
          </a:p>
        </p:txBody>
      </p:sp>
      <p:sp>
        <p:nvSpPr>
          <p:cNvPr id="133" name="円/楕円 132"/>
          <p:cNvSpPr/>
          <p:nvPr/>
        </p:nvSpPr>
        <p:spPr>
          <a:xfrm>
            <a:off x="1552815" y="12793269"/>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134" name="テキスト ボックス 133"/>
          <p:cNvSpPr txBox="1"/>
          <p:nvPr/>
        </p:nvSpPr>
        <p:spPr>
          <a:xfrm>
            <a:off x="1486918" y="14233429"/>
            <a:ext cx="596638" cy="400110"/>
          </a:xfrm>
          <a:prstGeom prst="rect">
            <a:avLst/>
          </a:prstGeom>
          <a:noFill/>
        </p:spPr>
        <p:txBody>
          <a:bodyPr wrap="none" rtlCol="0">
            <a:spAutoFit/>
          </a:bodyPr>
          <a:lstStyle/>
          <a:p>
            <a:r>
              <a:rPr kumimoji="1" lang="ja-JP" altLang="en-US" sz="1100" dirty="0" smtClean="0"/>
              <a:t>特</a:t>
            </a:r>
            <a:r>
              <a:rPr lang="en-US" altLang="ja-JP" sz="2000" dirty="0" smtClean="0"/>
              <a:t>3</a:t>
            </a:r>
            <a:r>
              <a:rPr kumimoji="1" lang="ja-JP" altLang="en-US" sz="1100" dirty="0" smtClean="0"/>
              <a:t>徴</a:t>
            </a:r>
            <a:endParaRPr kumimoji="1" lang="ja-JP" altLang="en-US" sz="1100" dirty="0"/>
          </a:p>
        </p:txBody>
      </p:sp>
      <p:sp>
        <p:nvSpPr>
          <p:cNvPr id="135" name="円/楕円 134"/>
          <p:cNvSpPr/>
          <p:nvPr/>
        </p:nvSpPr>
        <p:spPr>
          <a:xfrm>
            <a:off x="1554949" y="1422107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136" name="正方形/長方形 135"/>
          <p:cNvSpPr/>
          <p:nvPr/>
        </p:nvSpPr>
        <p:spPr>
          <a:xfrm>
            <a:off x="1412776" y="15229184"/>
            <a:ext cx="5184576" cy="151216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テキスト ボックス 136"/>
          <p:cNvSpPr txBox="1"/>
          <p:nvPr/>
        </p:nvSpPr>
        <p:spPr>
          <a:xfrm>
            <a:off x="1437490" y="15288835"/>
            <a:ext cx="3357009" cy="1169551"/>
          </a:xfrm>
          <a:prstGeom prst="rect">
            <a:avLst/>
          </a:prstGeom>
          <a:noFill/>
        </p:spPr>
        <p:txBody>
          <a:bodyPr wrap="none" rtlCol="0">
            <a:spAutoFit/>
          </a:bodyPr>
          <a:lstStyle/>
          <a:p>
            <a:r>
              <a:rPr kumimoji="1" lang="ja-JP" altLang="en-US" sz="1000" b="1" dirty="0" smtClean="0"/>
              <a:t>煩雑な明細管理をサポートする「明細配信サービス」</a:t>
            </a:r>
            <a:endParaRPr kumimoji="1" lang="en-US" altLang="ja-JP" sz="1000" b="1" dirty="0" smtClean="0"/>
          </a:p>
          <a:p>
            <a:endParaRPr kumimoji="1" lang="en-US" altLang="ja-JP" sz="1000" dirty="0" smtClean="0"/>
          </a:p>
          <a:p>
            <a:endParaRPr kumimoji="1" lang="en-US" altLang="ja-JP" sz="1000" dirty="0" smtClean="0"/>
          </a:p>
          <a:p>
            <a:r>
              <a:rPr lang="ja-JP" altLang="en-US" sz="1000" dirty="0" smtClean="0"/>
              <a:t>毎日の振込を電子メールの添付ファイル（</a:t>
            </a:r>
            <a:r>
              <a:rPr lang="en-US" altLang="ja-JP" sz="1000" dirty="0" smtClean="0"/>
              <a:t>PDF</a:t>
            </a:r>
            <a:r>
              <a:rPr lang="ja-JP" altLang="en-US" sz="1000" dirty="0" smtClean="0"/>
              <a:t>ファイル）にて</a:t>
            </a:r>
            <a:endParaRPr lang="en-US" altLang="ja-JP" sz="1000" dirty="0" smtClean="0"/>
          </a:p>
          <a:p>
            <a:r>
              <a:rPr lang="ja-JP" altLang="en-US" sz="1000" dirty="0" smtClean="0"/>
              <a:t>タイムリーに配信する「明細配信サービス」。</a:t>
            </a:r>
            <a:endParaRPr lang="en-US" altLang="ja-JP" sz="1000" dirty="0" smtClean="0"/>
          </a:p>
          <a:p>
            <a:r>
              <a:rPr lang="ja-JP" altLang="en-US" sz="1000" dirty="0" smtClean="0"/>
              <a:t>煩雑な明細管理に係る手間を軽減し、</a:t>
            </a:r>
            <a:endParaRPr lang="en-US" altLang="ja-JP" sz="1000" dirty="0" smtClean="0"/>
          </a:p>
          <a:p>
            <a:r>
              <a:rPr lang="ja-JP" altLang="en-US" sz="1000" dirty="0" smtClean="0"/>
              <a:t>お客様からのお問い合わせにも迅速に対応できます</a:t>
            </a:r>
            <a:r>
              <a:rPr kumimoji="1" lang="ja-JP" altLang="en-US" sz="1000" dirty="0" smtClean="0"/>
              <a:t>。</a:t>
            </a:r>
            <a:endParaRPr kumimoji="1" lang="ja-JP" altLang="en-US" sz="1000" dirty="0"/>
          </a:p>
        </p:txBody>
      </p:sp>
      <p:cxnSp>
        <p:nvCxnSpPr>
          <p:cNvPr id="138" name="直線コネクタ 137"/>
          <p:cNvCxnSpPr/>
          <p:nvPr/>
        </p:nvCxnSpPr>
        <p:spPr>
          <a:xfrm>
            <a:off x="1484784" y="15589224"/>
            <a:ext cx="50405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正方形/長方形 138"/>
          <p:cNvSpPr/>
          <p:nvPr/>
        </p:nvSpPr>
        <p:spPr>
          <a:xfrm>
            <a:off x="5276494" y="15646741"/>
            <a:ext cx="1080120" cy="100811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図</a:t>
            </a:r>
            <a:endParaRPr kumimoji="1" lang="ja-JP" altLang="en-US" dirty="0">
              <a:solidFill>
                <a:schemeClr val="tx1"/>
              </a:solidFill>
            </a:endParaRPr>
          </a:p>
        </p:txBody>
      </p:sp>
      <p:grpSp>
        <p:nvGrpSpPr>
          <p:cNvPr id="140" name="グループ化 126"/>
          <p:cNvGrpSpPr/>
          <p:nvPr/>
        </p:nvGrpSpPr>
        <p:grpSpPr>
          <a:xfrm>
            <a:off x="5216843" y="16838074"/>
            <a:ext cx="144016" cy="144016"/>
            <a:chOff x="945791" y="4522572"/>
            <a:chExt cx="144016" cy="144016"/>
          </a:xfrm>
        </p:grpSpPr>
        <p:sp>
          <p:nvSpPr>
            <p:cNvPr id="141" name="二等辺三角形 140"/>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正方形/長方形 141"/>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3" name="正方形/長方形 142"/>
          <p:cNvSpPr/>
          <p:nvPr/>
        </p:nvSpPr>
        <p:spPr>
          <a:xfrm>
            <a:off x="5373287" y="16778423"/>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sp>
        <p:nvSpPr>
          <p:cNvPr id="144" name="正方形/長方形 143"/>
          <p:cNvSpPr/>
          <p:nvPr/>
        </p:nvSpPr>
        <p:spPr>
          <a:xfrm>
            <a:off x="1412776" y="10404648"/>
            <a:ext cx="5184576" cy="23042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412776" y="2483768"/>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412776" y="2483768"/>
            <a:ext cx="2687285" cy="630942"/>
          </a:xfrm>
          <a:prstGeom prst="rect">
            <a:avLst/>
          </a:prstGeom>
          <a:noFill/>
        </p:spPr>
        <p:txBody>
          <a:bodyPr wrap="square" rtlCol="0">
            <a:spAutoFit/>
          </a:bodyPr>
          <a:lstStyle/>
          <a:p>
            <a:pPr algn="ctr"/>
            <a:r>
              <a:rPr lang="ja-JP" altLang="en-US" sz="1100" dirty="0" smtClean="0"/>
              <a:t>店舗向け早期決済サービス</a:t>
            </a:r>
          </a:p>
          <a:p>
            <a:pPr algn="ctr"/>
            <a:r>
              <a:rPr lang="ja-JP" altLang="en-US" sz="2400" dirty="0" smtClean="0">
                <a:latin typeface="HGP創英角ｺﾞｼｯｸUB" pitchFamily="50" charset="-128"/>
                <a:ea typeface="HGP創英角ｺﾞｼｯｸUB" pitchFamily="50" charset="-128"/>
              </a:rPr>
              <a:t>サービスの仕組み</a:t>
            </a:r>
          </a:p>
        </p:txBody>
      </p:sp>
      <p:sp>
        <p:nvSpPr>
          <p:cNvPr id="38" name="フリーフォーム 37"/>
          <p:cNvSpPr/>
          <p:nvPr/>
        </p:nvSpPr>
        <p:spPr>
          <a:xfrm>
            <a:off x="5179614" y="2497320"/>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フリーフォーム 39"/>
          <p:cNvSpPr/>
          <p:nvPr/>
        </p:nvSpPr>
        <p:spPr>
          <a:xfrm>
            <a:off x="5685962" y="2483768"/>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テキスト ボックス 44"/>
          <p:cNvSpPr txBox="1"/>
          <p:nvPr/>
        </p:nvSpPr>
        <p:spPr>
          <a:xfrm>
            <a:off x="1510189" y="3779912"/>
            <a:ext cx="5085046" cy="861774"/>
          </a:xfrm>
          <a:prstGeom prst="rect">
            <a:avLst/>
          </a:prstGeom>
          <a:noFill/>
        </p:spPr>
        <p:txBody>
          <a:bodyPr wrap="none" rtlCol="0">
            <a:spAutoFit/>
          </a:bodyPr>
          <a:lstStyle/>
          <a:p>
            <a:r>
              <a:rPr lang="ja-JP" altLang="en-US" sz="1000" dirty="0" smtClean="0"/>
              <a:t>早期決済サービスをご利用頂くためには、マーチャント・サポートとの早期決済契約に加え、</a:t>
            </a:r>
            <a:endParaRPr lang="en-US" altLang="ja-JP" sz="1000" dirty="0" smtClean="0"/>
          </a:p>
          <a:p>
            <a:r>
              <a:rPr lang="ja-JP" altLang="en-US" sz="1000" dirty="0" smtClean="0"/>
              <a:t>マーチャント・サポートが指定するクレジットカード会社への加盟店契約が必要になります。</a:t>
            </a:r>
            <a:endParaRPr lang="en-US" altLang="ja-JP" sz="1000" dirty="0" smtClean="0"/>
          </a:p>
          <a:p>
            <a:r>
              <a:rPr lang="ja-JP" altLang="en-US" sz="1000" dirty="0" smtClean="0"/>
              <a:t>契約後は、加盟店様の売上代金を指定口座へスピーディーにお振込。</a:t>
            </a:r>
            <a:endParaRPr lang="en-US" altLang="ja-JP" sz="1000" dirty="0" smtClean="0"/>
          </a:p>
          <a:p>
            <a:r>
              <a:rPr lang="ja-JP" altLang="en-US" sz="1000" dirty="0" smtClean="0"/>
              <a:t>業界最速のスピードを備えた、安全・確実な決済システムで、</a:t>
            </a:r>
            <a:endParaRPr lang="en-US" altLang="ja-JP" sz="1000" dirty="0" smtClean="0"/>
          </a:p>
          <a:p>
            <a:r>
              <a:rPr lang="ja-JP" altLang="en-US" sz="1000" dirty="0" smtClean="0"/>
              <a:t>理想的なキャッシュフローをご提供します。 </a:t>
            </a:r>
            <a:endParaRPr kumimoji="1" lang="ja-JP" altLang="en-US" sz="1000" dirty="0"/>
          </a:p>
        </p:txBody>
      </p:sp>
      <p:sp>
        <p:nvSpPr>
          <p:cNvPr id="53" name="正方形/長方形 52"/>
          <p:cNvSpPr/>
          <p:nvPr/>
        </p:nvSpPr>
        <p:spPr>
          <a:xfrm>
            <a:off x="1484784" y="3419872"/>
            <a:ext cx="446449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決済スピードを実現した安心・安全の決済システム</a:t>
            </a:r>
            <a:endParaRPr kumimoji="1" lang="ja-JP" altLang="en-US" sz="1400" dirty="0">
              <a:solidFill>
                <a:schemeClr val="tx1"/>
              </a:solidFill>
              <a:latin typeface="HGP創英角ｺﾞｼｯｸUB" pitchFamily="50" charset="-128"/>
              <a:ea typeface="HGP創英角ｺﾞｼｯｸUB" pitchFamily="50" charset="-128"/>
            </a:endParaRPr>
          </a:p>
        </p:txBody>
      </p:sp>
      <p:pic>
        <p:nvPicPr>
          <p:cNvPr id="13314" name="Picture 2" descr="https://www.merchant-s.com/store/service/images/img_service01.gif"/>
          <p:cNvPicPr>
            <a:picLocks noChangeAspect="1" noChangeArrowheads="1"/>
          </p:cNvPicPr>
          <p:nvPr/>
        </p:nvPicPr>
        <p:blipFill>
          <a:blip r:embed="rId12" cstate="print"/>
          <a:srcRect/>
          <a:stretch>
            <a:fillRect/>
          </a:stretch>
        </p:blipFill>
        <p:spPr bwMode="auto">
          <a:xfrm>
            <a:off x="1700808" y="4644008"/>
            <a:ext cx="4608512" cy="3801607"/>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0" y="9144000"/>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484784" y="2123728"/>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484784" y="2123728"/>
            <a:ext cx="2687285" cy="630942"/>
          </a:xfrm>
          <a:prstGeom prst="rect">
            <a:avLst/>
          </a:prstGeom>
          <a:noFill/>
        </p:spPr>
        <p:txBody>
          <a:bodyPr wrap="square" rtlCol="0">
            <a:spAutoFit/>
          </a:bodyPr>
          <a:lstStyle/>
          <a:p>
            <a:pPr algn="ctr"/>
            <a:r>
              <a:rPr lang="ja-JP" altLang="en-US" sz="1100" dirty="0" smtClean="0"/>
              <a:t>店舗向け早期決済サービス</a:t>
            </a:r>
          </a:p>
          <a:p>
            <a:pPr algn="ctr"/>
            <a:r>
              <a:rPr lang="ja-JP" altLang="en-US" sz="2400" dirty="0" smtClean="0">
                <a:latin typeface="HGP創英角ｺﾞｼｯｸUB" pitchFamily="50" charset="-128"/>
                <a:ea typeface="HGP創英角ｺﾞｼｯｸUB" pitchFamily="50" charset="-128"/>
              </a:rPr>
              <a:t>導入までの流れ</a:t>
            </a:r>
          </a:p>
        </p:txBody>
      </p:sp>
      <p:sp>
        <p:nvSpPr>
          <p:cNvPr id="38" name="フリーフォーム 37"/>
          <p:cNvSpPr/>
          <p:nvPr/>
        </p:nvSpPr>
        <p:spPr>
          <a:xfrm>
            <a:off x="5251622" y="2137280"/>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フリーフォーム 39"/>
          <p:cNvSpPr/>
          <p:nvPr/>
        </p:nvSpPr>
        <p:spPr>
          <a:xfrm>
            <a:off x="5757970" y="2123728"/>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45" name="グループ化 126"/>
          <p:cNvGrpSpPr/>
          <p:nvPr/>
        </p:nvGrpSpPr>
        <p:grpSpPr>
          <a:xfrm>
            <a:off x="5288851" y="9493258"/>
            <a:ext cx="144016" cy="144016"/>
            <a:chOff x="945791" y="4522572"/>
            <a:chExt cx="144016" cy="144016"/>
          </a:xfrm>
        </p:grpSpPr>
        <p:sp>
          <p:nvSpPr>
            <p:cNvPr id="52" name="二等辺三角形 51"/>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正方形/長方形 53"/>
          <p:cNvSpPr/>
          <p:nvPr/>
        </p:nvSpPr>
        <p:spPr>
          <a:xfrm>
            <a:off x="1484784" y="2950753"/>
            <a:ext cx="5184576" cy="61313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p:cNvSpPr txBox="1"/>
          <p:nvPr/>
        </p:nvSpPr>
        <p:spPr>
          <a:xfrm>
            <a:off x="1556792" y="2972819"/>
            <a:ext cx="2334293" cy="553998"/>
          </a:xfrm>
          <a:prstGeom prst="rect">
            <a:avLst/>
          </a:prstGeom>
          <a:noFill/>
        </p:spPr>
        <p:txBody>
          <a:bodyPr wrap="none" rtlCol="0">
            <a:spAutoFit/>
          </a:bodyPr>
          <a:lstStyle/>
          <a:p>
            <a:r>
              <a:rPr kumimoji="1" lang="ja-JP" altLang="en-US" sz="1000" dirty="0" smtClean="0"/>
              <a:t>むずかしい手続きは一切不要</a:t>
            </a:r>
            <a:endParaRPr kumimoji="1" lang="en-US" altLang="ja-JP" sz="1000" dirty="0" smtClean="0"/>
          </a:p>
          <a:p>
            <a:endParaRPr kumimoji="1" lang="en-US" altLang="ja-JP" sz="1000" dirty="0" smtClean="0"/>
          </a:p>
          <a:p>
            <a:r>
              <a:rPr kumimoji="1" lang="ja-JP" altLang="en-US" sz="1000" dirty="0" smtClean="0"/>
              <a:t>簡単お申込みで、お支払はスピーディー</a:t>
            </a:r>
            <a:endParaRPr kumimoji="1" lang="ja-JP" altLang="en-US" sz="1000" dirty="0"/>
          </a:p>
        </p:txBody>
      </p:sp>
      <p:cxnSp>
        <p:nvCxnSpPr>
          <p:cNvPr id="56" name="直線コネクタ 55"/>
          <p:cNvCxnSpPr/>
          <p:nvPr/>
        </p:nvCxnSpPr>
        <p:spPr>
          <a:xfrm>
            <a:off x="1628800" y="3275856"/>
            <a:ext cx="48245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a:off x="1484784" y="3635896"/>
            <a:ext cx="5287025" cy="707886"/>
          </a:xfrm>
          <a:prstGeom prst="rect">
            <a:avLst/>
          </a:prstGeom>
          <a:noFill/>
        </p:spPr>
        <p:txBody>
          <a:bodyPr wrap="none" rtlCol="0">
            <a:spAutoFit/>
          </a:bodyPr>
          <a:lstStyle/>
          <a:p>
            <a:r>
              <a:rPr lang="ja-JP" altLang="en-US" sz="1000" dirty="0" smtClean="0"/>
              <a:t>早期決済サービスを導入するためには、カード会社と加盟店契約を締結しなければなりません。</a:t>
            </a:r>
            <a:endParaRPr lang="en-US" altLang="ja-JP" sz="1000" dirty="0" smtClean="0"/>
          </a:p>
          <a:p>
            <a:r>
              <a:rPr lang="ja-JP" altLang="en-US" sz="1000" dirty="0" smtClean="0"/>
              <a:t>マーチャント・サポートでは、カード会社との取次サービスを実施しているので、</a:t>
            </a:r>
            <a:endParaRPr lang="en-US" altLang="ja-JP" sz="1000" dirty="0" smtClean="0"/>
          </a:p>
          <a:p>
            <a:r>
              <a:rPr lang="ja-JP" altLang="en-US" sz="1000" dirty="0" smtClean="0"/>
              <a:t>面倒な手続きがなくお申込が簡単。通常、お申込から</a:t>
            </a:r>
            <a:r>
              <a:rPr lang="en-US" altLang="ja-JP" sz="1000" dirty="0" smtClean="0"/>
              <a:t>2</a:t>
            </a:r>
            <a:r>
              <a:rPr lang="ja-JP" altLang="en-US" sz="1000" dirty="0" smtClean="0"/>
              <a:t>ヵ月程度で、</a:t>
            </a:r>
            <a:endParaRPr lang="en-US" altLang="ja-JP" sz="1000" dirty="0" smtClean="0"/>
          </a:p>
          <a:p>
            <a:r>
              <a:rPr lang="ja-JP" altLang="en-US" sz="1000" dirty="0" smtClean="0"/>
              <a:t>早期決済サービスがご利用頂けます。</a:t>
            </a:r>
            <a:endParaRPr kumimoji="1" lang="ja-JP" altLang="en-US" sz="1000" dirty="0"/>
          </a:p>
        </p:txBody>
      </p:sp>
      <p:sp>
        <p:nvSpPr>
          <p:cNvPr id="58" name="テキスト ボックス 57"/>
          <p:cNvSpPr txBox="1"/>
          <p:nvPr/>
        </p:nvSpPr>
        <p:spPr>
          <a:xfrm>
            <a:off x="1344952" y="4716884"/>
            <a:ext cx="5513048" cy="2231380"/>
          </a:xfrm>
          <a:prstGeom prst="rect">
            <a:avLst/>
          </a:prstGeom>
          <a:noFill/>
        </p:spPr>
        <p:txBody>
          <a:bodyPr wrap="square" rtlCol="0">
            <a:spAutoFit/>
          </a:bodyPr>
          <a:lstStyle/>
          <a:p>
            <a:pPr lvl="0" eaLnBrk="0" fontAlgn="base" hangingPunct="0">
              <a:spcBef>
                <a:spcPct val="0"/>
              </a:spcBef>
              <a:spcAft>
                <a:spcPct val="0"/>
              </a:spcAft>
            </a:pPr>
            <a:r>
              <a:rPr lang="ja-JP" altLang="ja-JP" sz="1100" b="1" dirty="0" smtClean="0">
                <a:solidFill>
                  <a:srgbClr val="3D8200"/>
                </a:solidFill>
                <a:latin typeface="Arial" pitchFamily="34" charset="0"/>
                <a:ea typeface="ＭＳ Ｐゴシック" pitchFamily="50" charset="-128"/>
                <a:cs typeface="ＭＳ Ｐゴシック" pitchFamily="50" charset="-128"/>
              </a:rPr>
              <a:t>加盟店申込</a:t>
            </a: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マーチャント・サポート指定のクレジットカード会社（VISA、MasterCard）に</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en-US" sz="1100" dirty="0" smtClean="0">
                <a:latin typeface="Arial" pitchFamily="34" charset="0"/>
                <a:ea typeface="ＭＳ Ｐゴシック" pitchFamily="50" charset="-128"/>
                <a:cs typeface="ＭＳ Ｐゴシック" pitchFamily="50" charset="-128"/>
              </a:rPr>
              <a:t> </a:t>
            </a:r>
            <a:r>
              <a:rPr lang="ja-JP" altLang="ja-JP" sz="1100" dirty="0" smtClean="0">
                <a:latin typeface="Arial" pitchFamily="34" charset="0"/>
                <a:ea typeface="ＭＳ Ｐゴシック" pitchFamily="50" charset="-128"/>
                <a:cs typeface="ＭＳ Ｐゴシック" pitchFamily="50" charset="-128"/>
              </a:rPr>
              <a:t>加盟店申込をして頂きます。</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お申込はマーチャント・サポートが取次を行うので面倒な手続きは一切ありません。</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なお、加盟登録に費用は発生しません（無料）。</a:t>
            </a:r>
          </a:p>
          <a:p>
            <a:pPr lvl="0" eaLnBrk="0" fontAlgn="base" hangingPunct="0">
              <a:spcBef>
                <a:spcPct val="0"/>
              </a:spcBef>
              <a:spcAft>
                <a:spcPct val="0"/>
              </a:spcAft>
            </a:pPr>
            <a:endParaRPr lang="en-US" altLang="ja-JP" sz="1100" b="1" dirty="0" smtClean="0">
              <a:solidFill>
                <a:srgbClr val="3D8200"/>
              </a:solidFill>
              <a:latin typeface="Arial" pitchFamily="34" charset="0"/>
              <a:ea typeface="ＭＳ Ｐゴシック" pitchFamily="50" charset="-128"/>
              <a:cs typeface="ＭＳ Ｐゴシック" pitchFamily="50" charset="-128"/>
            </a:endParaRPr>
          </a:p>
          <a:p>
            <a:pPr lvl="0" eaLnBrk="0" fontAlgn="base" hangingPunct="0">
              <a:spcBef>
                <a:spcPct val="0"/>
              </a:spcBef>
              <a:spcAft>
                <a:spcPct val="0"/>
              </a:spcAft>
            </a:pPr>
            <a:r>
              <a:rPr lang="ja-JP" altLang="ja-JP" sz="1100" b="1" dirty="0" smtClean="0">
                <a:solidFill>
                  <a:srgbClr val="3D8200"/>
                </a:solidFill>
                <a:latin typeface="Arial" pitchFamily="34" charset="0"/>
                <a:ea typeface="ＭＳ Ｐゴシック" pitchFamily="50" charset="-128"/>
                <a:cs typeface="ＭＳ Ｐゴシック" pitchFamily="50" charset="-128"/>
              </a:rPr>
              <a:t>早期決済サービス申込</a:t>
            </a: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マーチャント・サポートへの早期決済サービスの契約申込をして頂きます。</a:t>
            </a:r>
          </a:p>
          <a:p>
            <a:pPr lvl="0" eaLnBrk="0" fontAlgn="base" hangingPunct="0">
              <a:spcBef>
                <a:spcPct val="0"/>
              </a:spcBef>
              <a:spcAft>
                <a:spcPct val="0"/>
              </a:spcAft>
            </a:pPr>
            <a:endParaRPr lang="en-US" altLang="ja-JP" sz="1100" b="1" dirty="0" smtClean="0">
              <a:solidFill>
                <a:srgbClr val="3D8200"/>
              </a:solidFill>
              <a:latin typeface="Arial" pitchFamily="34" charset="0"/>
              <a:ea typeface="ＭＳ Ｐゴシック" pitchFamily="50" charset="-128"/>
              <a:cs typeface="ＭＳ Ｐゴシック" pitchFamily="50" charset="-128"/>
            </a:endParaRPr>
          </a:p>
          <a:p>
            <a:pPr lvl="0" eaLnBrk="0" fontAlgn="base" hangingPunct="0">
              <a:spcBef>
                <a:spcPct val="0"/>
              </a:spcBef>
              <a:spcAft>
                <a:spcPct val="0"/>
              </a:spcAft>
            </a:pPr>
            <a:r>
              <a:rPr lang="ja-JP" altLang="ja-JP" sz="1100" b="1" dirty="0" smtClean="0">
                <a:solidFill>
                  <a:srgbClr val="3D8200"/>
                </a:solidFill>
                <a:latin typeface="Arial" pitchFamily="34" charset="0"/>
                <a:ea typeface="ＭＳ Ｐゴシック" pitchFamily="50" charset="-128"/>
                <a:cs typeface="ＭＳ Ｐゴシック" pitchFamily="50" charset="-128"/>
              </a:rPr>
              <a:t>端末申込</a:t>
            </a: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早期決済サービス契約締結後、新設CAT端末の設置申込をして頂きます。</a:t>
            </a:r>
          </a:p>
          <a:p>
            <a:endParaRPr kumimoji="1" lang="ja-JP" altLang="en-US" dirty="0"/>
          </a:p>
        </p:txBody>
      </p:sp>
      <p:sp>
        <p:nvSpPr>
          <p:cNvPr id="59" name="正方形/長方形 58"/>
          <p:cNvSpPr/>
          <p:nvPr/>
        </p:nvSpPr>
        <p:spPr>
          <a:xfrm>
            <a:off x="1556792" y="4385823"/>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solidFill>
                  <a:schemeClr val="tx1"/>
                </a:solidFill>
                <a:latin typeface="HGP創英角ｺﾞｼｯｸUB" pitchFamily="50" charset="-128"/>
                <a:ea typeface="HGP創英角ｺﾞｼｯｸUB" pitchFamily="50" charset="-128"/>
              </a:rPr>
              <a:t>１</a:t>
            </a:r>
            <a:r>
              <a:rPr lang="en-US" altLang="ja-JP" sz="1400" dirty="0" smtClean="0">
                <a:solidFill>
                  <a:schemeClr val="tx1"/>
                </a:solidFill>
                <a:latin typeface="HGP創英角ｺﾞｼｯｸUB" pitchFamily="50" charset="-128"/>
                <a:ea typeface="HGP創英角ｺﾞｼｯｸUB" pitchFamily="50" charset="-128"/>
              </a:rPr>
              <a:t>. </a:t>
            </a:r>
            <a:r>
              <a:rPr lang="ja-JP" altLang="en-US" sz="1400" dirty="0" smtClean="0">
                <a:solidFill>
                  <a:schemeClr val="tx1"/>
                </a:solidFill>
                <a:latin typeface="HGP創英角ｺﾞｼｯｸUB" pitchFamily="50" charset="-128"/>
                <a:ea typeface="HGP創英角ｺﾞｼｯｸUB" pitchFamily="50" charset="-128"/>
              </a:rPr>
              <a:t>お申込</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0" name="下矢印 59"/>
          <p:cNvSpPr/>
          <p:nvPr/>
        </p:nvSpPr>
        <p:spPr>
          <a:xfrm>
            <a:off x="3789040" y="6732240"/>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1556792" y="7020272"/>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2. </a:t>
            </a:r>
            <a:r>
              <a:rPr lang="ja-JP" altLang="en-US" sz="1400" dirty="0" smtClean="0">
                <a:solidFill>
                  <a:schemeClr val="tx1"/>
                </a:solidFill>
                <a:latin typeface="HGP創英角ｺﾞｼｯｸUB" pitchFamily="50" charset="-128"/>
                <a:ea typeface="HGP創英角ｺﾞｼｯｸUB" pitchFamily="50" charset="-128"/>
              </a:rPr>
              <a:t>審査</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2" name="テキスト ボックス 61"/>
          <p:cNvSpPr txBox="1"/>
          <p:nvPr/>
        </p:nvSpPr>
        <p:spPr>
          <a:xfrm>
            <a:off x="1570975" y="7308304"/>
            <a:ext cx="5216493" cy="400110"/>
          </a:xfrm>
          <a:prstGeom prst="rect">
            <a:avLst/>
          </a:prstGeom>
          <a:noFill/>
        </p:spPr>
        <p:txBody>
          <a:bodyPr wrap="none" rtlCol="0">
            <a:spAutoFit/>
          </a:bodyPr>
          <a:lstStyle/>
          <a:p>
            <a:r>
              <a:rPr lang="ja-JP" altLang="en-US" sz="1000" dirty="0" smtClean="0"/>
              <a:t>マーチャント・サポート及びクレジットカード会社にて、事業内容や取扱商材などについて審査。</a:t>
            </a:r>
            <a:endParaRPr lang="en-US" altLang="ja-JP" sz="1000" dirty="0" smtClean="0"/>
          </a:p>
          <a:p>
            <a:r>
              <a:rPr lang="ja-JP" altLang="en-US" sz="1000" dirty="0" smtClean="0"/>
              <a:t>通常、審査には約</a:t>
            </a:r>
            <a:r>
              <a:rPr lang="en-US" altLang="ja-JP" sz="1000" dirty="0" smtClean="0"/>
              <a:t>10</a:t>
            </a:r>
            <a:r>
              <a:rPr lang="ja-JP" altLang="en-US" sz="1000" dirty="0" smtClean="0"/>
              <a:t>日ほどかかります。なお、審査費用は発生しません（無料）。</a:t>
            </a:r>
            <a:endParaRPr kumimoji="1" lang="ja-JP" altLang="en-US" sz="1000" dirty="0"/>
          </a:p>
        </p:txBody>
      </p:sp>
      <p:sp>
        <p:nvSpPr>
          <p:cNvPr id="63" name="下矢印 62"/>
          <p:cNvSpPr/>
          <p:nvPr/>
        </p:nvSpPr>
        <p:spPr>
          <a:xfrm>
            <a:off x="3789040" y="7740352"/>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p:cNvSpPr/>
          <p:nvPr/>
        </p:nvSpPr>
        <p:spPr>
          <a:xfrm>
            <a:off x="1556792" y="8028384"/>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3. </a:t>
            </a:r>
            <a:r>
              <a:rPr lang="ja-JP" altLang="en-US" sz="1400" dirty="0" smtClean="0">
                <a:solidFill>
                  <a:schemeClr val="tx1"/>
                </a:solidFill>
                <a:latin typeface="HGP創英角ｺﾞｼｯｸUB" pitchFamily="50" charset="-128"/>
                <a:ea typeface="HGP創英角ｺﾞｼｯｸUB" pitchFamily="50" charset="-128"/>
              </a:rPr>
              <a:t>早期決済サービス開始</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5" name="テキスト ボックス 64"/>
          <p:cNvSpPr txBox="1"/>
          <p:nvPr/>
        </p:nvSpPr>
        <p:spPr>
          <a:xfrm>
            <a:off x="1641507" y="8388424"/>
            <a:ext cx="4198585" cy="707886"/>
          </a:xfrm>
          <a:prstGeom prst="rect">
            <a:avLst/>
          </a:prstGeom>
          <a:noFill/>
        </p:spPr>
        <p:txBody>
          <a:bodyPr wrap="none" rtlCol="0">
            <a:spAutoFit/>
          </a:bodyPr>
          <a:lstStyle/>
          <a:p>
            <a:r>
              <a:rPr lang="en-US" altLang="ja-JP" sz="1000" dirty="0" smtClean="0"/>
              <a:t>CAT</a:t>
            </a:r>
            <a:r>
              <a:rPr lang="ja-JP" altLang="en-US" sz="1000" dirty="0" smtClean="0"/>
              <a:t>端末設置後、早期決済サービスがご利用頂けます。</a:t>
            </a:r>
            <a:endParaRPr lang="en-US" altLang="ja-JP" sz="1000" dirty="0" smtClean="0"/>
          </a:p>
          <a:p>
            <a:r>
              <a:rPr lang="en-US" altLang="ja-JP" sz="1000" dirty="0" smtClean="0"/>
              <a:t>CAT</a:t>
            </a:r>
            <a:r>
              <a:rPr lang="ja-JP" altLang="en-US" sz="1000" dirty="0" smtClean="0"/>
              <a:t>端末を通してマーチャント・サポートに売上データが転送。</a:t>
            </a:r>
            <a:endParaRPr lang="en-US" altLang="ja-JP" sz="1000" dirty="0" smtClean="0"/>
          </a:p>
          <a:p>
            <a:r>
              <a:rPr lang="en-US" altLang="ja-JP" sz="1000" dirty="0" smtClean="0"/>
              <a:t>3</a:t>
            </a:r>
            <a:r>
              <a:rPr lang="ja-JP" altLang="en-US" sz="1000" dirty="0" smtClean="0"/>
              <a:t>日後（</a:t>
            </a:r>
            <a:r>
              <a:rPr lang="en-US" altLang="ja-JP" sz="1000" dirty="0" smtClean="0"/>
              <a:t>3</a:t>
            </a:r>
            <a:r>
              <a:rPr lang="ja-JP" altLang="en-US" sz="1000" dirty="0" smtClean="0"/>
              <a:t>銀行営業日以内）に貴社指定の銀行口座に代金が振込まれます。</a:t>
            </a:r>
            <a:endParaRPr lang="en-US" altLang="ja-JP" sz="1000" dirty="0" smtClean="0"/>
          </a:p>
          <a:p>
            <a:r>
              <a:rPr lang="en-US" altLang="ja-JP" sz="1000" dirty="0" smtClean="0"/>
              <a:t>※CAT</a:t>
            </a:r>
            <a:r>
              <a:rPr lang="ja-JP" altLang="en-US" sz="1000" dirty="0" smtClean="0"/>
              <a:t>端末はお申込いただいてから設置までに約</a:t>
            </a:r>
            <a:r>
              <a:rPr lang="en-US" altLang="ja-JP" sz="1000" dirty="0" smtClean="0"/>
              <a:t>2</a:t>
            </a:r>
            <a:r>
              <a:rPr lang="ja-JP" altLang="en-US" sz="1000" dirty="0" smtClean="0"/>
              <a:t>ヵ月かかります。</a:t>
            </a:r>
            <a:endParaRPr kumimoji="1" lang="ja-JP" altLang="en-US" sz="1000" dirty="0"/>
          </a:p>
        </p:txBody>
      </p:sp>
      <p:sp>
        <p:nvSpPr>
          <p:cNvPr id="66" name="正方形/長方形 65"/>
          <p:cNvSpPr/>
          <p:nvPr/>
        </p:nvSpPr>
        <p:spPr>
          <a:xfrm>
            <a:off x="5445295" y="9433607"/>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412776" y="2123728"/>
            <a:ext cx="5112568" cy="2677656"/>
          </a:xfrm>
          <a:prstGeom prst="rect">
            <a:avLst/>
          </a:prstGeom>
        </p:spPr>
        <p:txBody>
          <a:bodyPr wrap="square">
            <a:spAutoFit/>
          </a:bodyPr>
          <a:lstStyle/>
          <a:p>
            <a:r>
              <a:rPr lang="en-US" altLang="ja-JP" sz="1050" dirty="0" smtClean="0"/>
              <a:t>Q1</a:t>
            </a:r>
            <a:r>
              <a:rPr lang="ja-JP" altLang="en-US" sz="1050" u="sng" dirty="0" smtClean="0"/>
              <a:t>： 加盟店とは何ですか？</a:t>
            </a:r>
          </a:p>
          <a:p>
            <a:r>
              <a:rPr lang="en-US" altLang="ja-JP" sz="1050" dirty="0" smtClean="0"/>
              <a:t>Q2</a:t>
            </a:r>
            <a:r>
              <a:rPr lang="ja-JP" altLang="en-US" sz="1050" u="sng" dirty="0" smtClean="0"/>
              <a:t>： 加盟店手数料とは何ですか？</a:t>
            </a:r>
          </a:p>
          <a:p>
            <a:r>
              <a:rPr lang="en-US" altLang="ja-JP" sz="1050" dirty="0" smtClean="0"/>
              <a:t>Q3</a:t>
            </a:r>
            <a:r>
              <a:rPr lang="ja-JP" altLang="en-US" sz="1050" dirty="0" smtClean="0"/>
              <a:t>： </a:t>
            </a:r>
            <a:r>
              <a:rPr lang="ja-JP" altLang="en-US" sz="1050" u="sng" dirty="0" smtClean="0"/>
              <a:t>クレジットカード端末機とは何ですか？</a:t>
            </a:r>
          </a:p>
          <a:p>
            <a:r>
              <a:rPr lang="en-US" altLang="ja-JP" sz="1050" dirty="0" smtClean="0"/>
              <a:t>Q4</a:t>
            </a:r>
            <a:r>
              <a:rPr lang="ja-JP" altLang="en-US" sz="1050" dirty="0" smtClean="0"/>
              <a:t>： </a:t>
            </a:r>
            <a:r>
              <a:rPr lang="ja-JP" altLang="en-US" sz="1050" u="sng" dirty="0" smtClean="0"/>
              <a:t>クレジットカード端末機ってうちの店に置けるの？</a:t>
            </a:r>
          </a:p>
          <a:p>
            <a:r>
              <a:rPr lang="en-US" altLang="ja-JP" sz="1050" dirty="0" smtClean="0"/>
              <a:t>Q5</a:t>
            </a:r>
            <a:r>
              <a:rPr lang="ja-JP" altLang="en-US" sz="1050" dirty="0" smtClean="0"/>
              <a:t>： </a:t>
            </a:r>
            <a:r>
              <a:rPr lang="ja-JP" altLang="en-US" sz="1050" u="sng" dirty="0" smtClean="0"/>
              <a:t>うちの店舗は、ブロードバンド対応で、</a:t>
            </a:r>
            <a:endParaRPr lang="en-US" altLang="ja-JP" sz="1050" u="sng" dirty="0" smtClean="0"/>
          </a:p>
          <a:p>
            <a:r>
              <a:rPr lang="ja-JP" altLang="en-US" sz="1050" u="sng" dirty="0" smtClean="0"/>
              <a:t>　　　ひかり回線を使っているけど。</a:t>
            </a:r>
          </a:p>
          <a:p>
            <a:r>
              <a:rPr lang="en-US" altLang="ja-JP" sz="1050" dirty="0" smtClean="0"/>
              <a:t>Q6</a:t>
            </a:r>
            <a:r>
              <a:rPr lang="ja-JP" altLang="en-US" sz="1050" dirty="0" smtClean="0"/>
              <a:t>： </a:t>
            </a:r>
            <a:r>
              <a:rPr lang="ja-JP" altLang="en-US" sz="1050" u="sng" dirty="0" smtClean="0"/>
              <a:t>オーソリゼーションとは何ですか？</a:t>
            </a:r>
          </a:p>
          <a:p>
            <a:r>
              <a:rPr lang="en-US" altLang="ja-JP" sz="1050" dirty="0" smtClean="0"/>
              <a:t>Q7</a:t>
            </a:r>
            <a:r>
              <a:rPr lang="ja-JP" altLang="en-US" sz="1050" dirty="0" smtClean="0"/>
              <a:t>： </a:t>
            </a:r>
            <a:r>
              <a:rPr lang="ja-JP" altLang="en-US" sz="1050" u="sng" dirty="0" smtClean="0"/>
              <a:t>承認番号とは何ですか？</a:t>
            </a:r>
          </a:p>
          <a:p>
            <a:r>
              <a:rPr lang="en-US" altLang="ja-JP" sz="1050" dirty="0" smtClean="0"/>
              <a:t>Q8</a:t>
            </a:r>
            <a:r>
              <a:rPr lang="ja-JP" altLang="en-US" sz="1050" dirty="0" smtClean="0"/>
              <a:t>： </a:t>
            </a:r>
            <a:r>
              <a:rPr lang="ja-JP" altLang="en-US" sz="1050" u="sng" dirty="0" smtClean="0"/>
              <a:t>分割払いとは、どのような支払方法ですか？</a:t>
            </a:r>
          </a:p>
          <a:p>
            <a:r>
              <a:rPr lang="en-US" altLang="ja-JP" sz="1050" dirty="0" smtClean="0"/>
              <a:t>Q9</a:t>
            </a:r>
            <a:r>
              <a:rPr lang="ja-JP" altLang="en-US" sz="1050" dirty="0" smtClean="0"/>
              <a:t>： </a:t>
            </a:r>
            <a:r>
              <a:rPr lang="ja-JP" altLang="en-US" sz="1050" u="sng" dirty="0" smtClean="0"/>
              <a:t>リボルビング払いとは、どのような支払方法ですか？</a:t>
            </a:r>
          </a:p>
          <a:p>
            <a:r>
              <a:rPr lang="en-US" altLang="ja-JP" sz="1050" dirty="0" smtClean="0"/>
              <a:t>Q10</a:t>
            </a:r>
            <a:r>
              <a:rPr lang="ja-JP" altLang="en-US" sz="1050" dirty="0" smtClean="0"/>
              <a:t>： </a:t>
            </a:r>
            <a:r>
              <a:rPr lang="ja-JP" altLang="en-US" sz="1050" u="sng" dirty="0" smtClean="0"/>
              <a:t>利用者の支払方法によって、</a:t>
            </a:r>
            <a:endParaRPr lang="en-US" altLang="ja-JP" sz="1050" u="sng" dirty="0" smtClean="0"/>
          </a:p>
          <a:p>
            <a:r>
              <a:rPr lang="ja-JP" altLang="en-US" sz="1050" u="sng" dirty="0" smtClean="0"/>
              <a:t>　　　　加盟店手数料は、異なりますか？</a:t>
            </a:r>
          </a:p>
          <a:p>
            <a:r>
              <a:rPr lang="en-US" altLang="ja-JP" sz="1050" dirty="0" smtClean="0"/>
              <a:t>Q11</a:t>
            </a:r>
            <a:r>
              <a:rPr lang="ja-JP" altLang="en-US" sz="1050" dirty="0" smtClean="0"/>
              <a:t>： </a:t>
            </a:r>
            <a:r>
              <a:rPr lang="ja-JP" altLang="en-US" sz="1050" u="sng" dirty="0" smtClean="0"/>
              <a:t>（飲食店の場合）営業許可証の写しの提出は必要ですか？</a:t>
            </a:r>
          </a:p>
          <a:p>
            <a:r>
              <a:rPr lang="en-US" altLang="ja-JP" sz="1050" dirty="0" smtClean="0"/>
              <a:t>Q12</a:t>
            </a:r>
            <a:r>
              <a:rPr lang="ja-JP" altLang="en-US" sz="1050" dirty="0" smtClean="0"/>
              <a:t>： </a:t>
            </a:r>
            <a:r>
              <a:rPr lang="ja-JP" altLang="en-US" sz="1050" u="sng" dirty="0" smtClean="0"/>
              <a:t>お客様にカードの引き落としがいつになるかと聞かれたら、</a:t>
            </a:r>
            <a:r>
              <a:rPr lang="ja-JP" altLang="en-US" sz="1050" dirty="0" smtClean="0"/>
              <a:t>　　　</a:t>
            </a:r>
            <a:endParaRPr lang="en-US" altLang="ja-JP" sz="1050" dirty="0" smtClean="0"/>
          </a:p>
          <a:p>
            <a:r>
              <a:rPr lang="ja-JP" altLang="en-US" sz="1050" dirty="0" smtClean="0"/>
              <a:t>　　　  </a:t>
            </a:r>
            <a:r>
              <a:rPr lang="ja-JP" altLang="en-US" sz="1050" u="sng" dirty="0" smtClean="0"/>
              <a:t>どのように回答すればよいですか？</a:t>
            </a:r>
          </a:p>
          <a:p>
            <a:r>
              <a:rPr lang="en-US" altLang="ja-JP" sz="1050" dirty="0" smtClean="0"/>
              <a:t>Q13</a:t>
            </a:r>
            <a:r>
              <a:rPr lang="ja-JP" altLang="en-US" sz="1050" u="sng" dirty="0" smtClean="0"/>
              <a:t>： ＩＣカードとは何ですか？</a:t>
            </a:r>
            <a:endParaRPr lang="ja-JP" altLang="en-US" sz="1050" u="sng" dirty="0"/>
          </a:p>
        </p:txBody>
      </p:sp>
      <p:sp>
        <p:nvSpPr>
          <p:cNvPr id="37" name="正方形/長方形 36"/>
          <p:cNvSpPr/>
          <p:nvPr/>
        </p:nvSpPr>
        <p:spPr>
          <a:xfrm>
            <a:off x="1412776" y="4716016"/>
            <a:ext cx="5112568" cy="3808735"/>
          </a:xfrm>
          <a:prstGeom prst="rect">
            <a:avLst/>
          </a:prstGeom>
        </p:spPr>
        <p:txBody>
          <a:bodyPr wrap="square">
            <a:spAutoFit/>
          </a:bodyPr>
          <a:lstStyle/>
          <a:p>
            <a:r>
              <a:rPr lang="en-US" altLang="ja-JP" sz="1050" dirty="0" smtClean="0"/>
              <a:t>Q14</a:t>
            </a:r>
            <a:r>
              <a:rPr lang="ja-JP" altLang="en-US" sz="1050" dirty="0" smtClean="0"/>
              <a:t>： </a:t>
            </a:r>
            <a:r>
              <a:rPr lang="ja-JP" altLang="en-US" sz="1050" u="sng" dirty="0" smtClean="0"/>
              <a:t>全てのクレジットカードが、</a:t>
            </a:r>
            <a:endParaRPr lang="en-US" altLang="ja-JP" sz="1050" u="sng" dirty="0" smtClean="0"/>
          </a:p>
          <a:p>
            <a:r>
              <a:rPr lang="ja-JP" altLang="en-US" sz="1050" dirty="0" smtClean="0"/>
              <a:t>　　　  </a:t>
            </a:r>
            <a:r>
              <a:rPr lang="ja-JP" altLang="en-US" sz="1050" u="sng" dirty="0" smtClean="0"/>
              <a:t>早期決済サービスの対象となるのですか？</a:t>
            </a:r>
          </a:p>
          <a:p>
            <a:r>
              <a:rPr lang="en-US" altLang="ja-JP" sz="1050" dirty="0" smtClean="0"/>
              <a:t>Q15</a:t>
            </a:r>
            <a:r>
              <a:rPr lang="ja-JP" altLang="en-US" sz="1050" dirty="0" smtClean="0"/>
              <a:t>： </a:t>
            </a:r>
            <a:r>
              <a:rPr lang="ja-JP" altLang="en-US" sz="1050" u="sng" dirty="0" smtClean="0"/>
              <a:t>他のカードの売上について、早期決済できないのですか？</a:t>
            </a:r>
          </a:p>
          <a:p>
            <a:r>
              <a:rPr lang="en-US" altLang="ja-JP" sz="1050" dirty="0" smtClean="0"/>
              <a:t>Q16</a:t>
            </a:r>
            <a:r>
              <a:rPr lang="ja-JP" altLang="en-US" sz="1050" dirty="0" smtClean="0"/>
              <a:t>： </a:t>
            </a:r>
            <a:r>
              <a:rPr lang="en-US" altLang="ja-JP" sz="1050" u="sng" dirty="0" smtClean="0"/>
              <a:t>3</a:t>
            </a:r>
            <a:r>
              <a:rPr lang="ja-JP" altLang="en-US" sz="1050" u="sng" dirty="0" smtClean="0"/>
              <a:t>営業日後振込とは、どのようなものですか？</a:t>
            </a:r>
          </a:p>
          <a:p>
            <a:r>
              <a:rPr lang="en-US" altLang="ja-JP" sz="1050" dirty="0" smtClean="0"/>
              <a:t>Q17</a:t>
            </a:r>
            <a:r>
              <a:rPr lang="ja-JP" altLang="en-US" sz="1050" dirty="0" smtClean="0"/>
              <a:t>： </a:t>
            </a:r>
            <a:r>
              <a:rPr lang="ja-JP" altLang="en-US" sz="1050" u="sng" dirty="0" smtClean="0"/>
              <a:t>なぜ</a:t>
            </a:r>
            <a:r>
              <a:rPr lang="en-US" altLang="ja-JP" sz="1050" u="sng" dirty="0" smtClean="0"/>
              <a:t>3</a:t>
            </a:r>
            <a:r>
              <a:rPr lang="ja-JP" altLang="en-US" sz="1050" u="sng" dirty="0" smtClean="0"/>
              <a:t>日後に支払えるのですか？</a:t>
            </a:r>
          </a:p>
          <a:p>
            <a:r>
              <a:rPr lang="en-US" altLang="ja-JP" sz="1050" dirty="0" smtClean="0"/>
              <a:t>Q18</a:t>
            </a:r>
            <a:r>
              <a:rPr lang="ja-JP" altLang="en-US" sz="1050" dirty="0" smtClean="0"/>
              <a:t>： </a:t>
            </a:r>
            <a:r>
              <a:rPr lang="ja-JP" altLang="en-US" sz="1050" u="sng" dirty="0" smtClean="0"/>
              <a:t>加盟店へのカード利用代金の支払は、</a:t>
            </a:r>
            <a:endParaRPr lang="en-US" altLang="ja-JP" sz="1050" u="sng" dirty="0" smtClean="0"/>
          </a:p>
          <a:p>
            <a:r>
              <a:rPr lang="ja-JP" altLang="en-US" sz="1050" dirty="0" smtClean="0"/>
              <a:t>　　　</a:t>
            </a:r>
            <a:r>
              <a:rPr lang="ja-JP" altLang="en-US" sz="1050" u="sng" dirty="0" smtClean="0"/>
              <a:t>　どのように行われますか？</a:t>
            </a:r>
          </a:p>
          <a:p>
            <a:r>
              <a:rPr lang="en-US" altLang="ja-JP" sz="1050" dirty="0" smtClean="0"/>
              <a:t>Q19</a:t>
            </a:r>
            <a:r>
              <a:rPr lang="ja-JP" altLang="en-US" sz="1050" dirty="0" smtClean="0"/>
              <a:t>： </a:t>
            </a:r>
            <a:r>
              <a:rPr lang="ja-JP" altLang="en-US" sz="1050" u="sng" dirty="0" smtClean="0"/>
              <a:t>支払方法は何が使えますか？</a:t>
            </a:r>
          </a:p>
          <a:p>
            <a:r>
              <a:rPr lang="en-US" altLang="ja-JP" sz="1050" dirty="0" smtClean="0"/>
              <a:t>Q20</a:t>
            </a:r>
            <a:r>
              <a:rPr lang="ja-JP" altLang="en-US" sz="1050" dirty="0" smtClean="0"/>
              <a:t>： </a:t>
            </a:r>
            <a:r>
              <a:rPr lang="ja-JP" altLang="en-US" sz="1050" u="sng" dirty="0" smtClean="0"/>
              <a:t>送金手数料は、かかりますか？</a:t>
            </a:r>
          </a:p>
          <a:p>
            <a:r>
              <a:rPr lang="en-US" altLang="ja-JP" sz="1050" dirty="0" smtClean="0"/>
              <a:t>Q21</a:t>
            </a:r>
            <a:r>
              <a:rPr lang="ja-JP" altLang="en-US" sz="1050" dirty="0" smtClean="0"/>
              <a:t>： </a:t>
            </a:r>
            <a:r>
              <a:rPr lang="ja-JP" altLang="en-US" sz="1050" u="sng" dirty="0" smtClean="0"/>
              <a:t>早期決済サービスの提供を受ける際に</a:t>
            </a:r>
            <a:r>
              <a:rPr lang="ja-JP" altLang="en-US" sz="1050" dirty="0" smtClean="0"/>
              <a:t>、</a:t>
            </a:r>
            <a:endParaRPr lang="en-US" altLang="ja-JP" sz="1050" dirty="0" smtClean="0"/>
          </a:p>
          <a:p>
            <a:r>
              <a:rPr lang="ja-JP" altLang="en-US" sz="1050" dirty="0" smtClean="0"/>
              <a:t>　　　  </a:t>
            </a:r>
            <a:r>
              <a:rPr lang="ja-JP" altLang="en-US" sz="1050" u="sng" dirty="0" smtClean="0"/>
              <a:t>上限売上金額などの何か制限はありますか？</a:t>
            </a:r>
          </a:p>
          <a:p>
            <a:r>
              <a:rPr lang="en-US" altLang="ja-JP" sz="1050" dirty="0" smtClean="0"/>
              <a:t>Q22</a:t>
            </a:r>
            <a:r>
              <a:rPr lang="ja-JP" altLang="en-US" sz="1050" dirty="0" smtClean="0"/>
              <a:t>： </a:t>
            </a:r>
            <a:r>
              <a:rPr lang="ja-JP" altLang="en-US" sz="1050" u="sng" dirty="0" smtClean="0"/>
              <a:t>個人事業主でも申込はできますか？</a:t>
            </a:r>
          </a:p>
          <a:p>
            <a:r>
              <a:rPr lang="en-US" altLang="ja-JP" sz="1050" dirty="0" smtClean="0"/>
              <a:t>Q23</a:t>
            </a:r>
            <a:r>
              <a:rPr lang="ja-JP" altLang="en-US" sz="1050" dirty="0" smtClean="0"/>
              <a:t>： </a:t>
            </a:r>
            <a:r>
              <a:rPr lang="ja-JP" altLang="en-US" sz="1050" u="sng" dirty="0" smtClean="0"/>
              <a:t>早期決済サービスを受けるための、条件はありますか？</a:t>
            </a:r>
          </a:p>
          <a:p>
            <a:r>
              <a:rPr lang="en-US" altLang="ja-JP" sz="1050" dirty="0" smtClean="0"/>
              <a:t>Q24</a:t>
            </a:r>
            <a:r>
              <a:rPr lang="ja-JP" altLang="en-US" sz="1050" dirty="0" smtClean="0"/>
              <a:t>： </a:t>
            </a:r>
            <a:r>
              <a:rPr lang="ja-JP" altLang="en-US" sz="1050" u="sng" dirty="0" smtClean="0"/>
              <a:t>入会にあたって、審査料や加盟料は発生しますか？</a:t>
            </a:r>
          </a:p>
          <a:p>
            <a:r>
              <a:rPr lang="en-US" altLang="ja-JP" sz="1050" dirty="0" smtClean="0"/>
              <a:t>Q25</a:t>
            </a:r>
            <a:r>
              <a:rPr lang="ja-JP" altLang="en-US" sz="1050" dirty="0" smtClean="0"/>
              <a:t>： </a:t>
            </a:r>
            <a:r>
              <a:rPr lang="ja-JP" altLang="en-US" sz="1050" u="sng" dirty="0" smtClean="0"/>
              <a:t>審査はどこが行うのですか？</a:t>
            </a:r>
          </a:p>
          <a:p>
            <a:r>
              <a:rPr lang="en-US" altLang="ja-JP" sz="1050" dirty="0" smtClean="0"/>
              <a:t>Q26</a:t>
            </a:r>
            <a:r>
              <a:rPr lang="ja-JP" altLang="en-US" sz="1050" dirty="0" smtClean="0"/>
              <a:t>： </a:t>
            </a:r>
            <a:r>
              <a:rPr lang="ja-JP" altLang="en-US" sz="1050" u="sng" dirty="0" smtClean="0"/>
              <a:t>使用開始までは、どれくらいかかりますか？</a:t>
            </a:r>
          </a:p>
          <a:p>
            <a:r>
              <a:rPr lang="en-US" altLang="ja-JP" sz="1050" dirty="0" smtClean="0"/>
              <a:t>Q27</a:t>
            </a:r>
            <a:r>
              <a:rPr lang="ja-JP" altLang="en-US" sz="1050" dirty="0" smtClean="0"/>
              <a:t>： </a:t>
            </a:r>
            <a:r>
              <a:rPr lang="ja-JP" altLang="en-US" sz="1050" u="sng" dirty="0" smtClean="0"/>
              <a:t>加盟後、加盟店手数料以外にかかる費用はありますか？</a:t>
            </a:r>
          </a:p>
          <a:p>
            <a:r>
              <a:rPr lang="en-US" altLang="ja-JP" sz="1050" dirty="0" smtClean="0"/>
              <a:t>Q28</a:t>
            </a:r>
            <a:r>
              <a:rPr lang="ja-JP" altLang="en-US" sz="1050" dirty="0" smtClean="0"/>
              <a:t>：</a:t>
            </a:r>
            <a:r>
              <a:rPr lang="ja-JP" altLang="en-US" sz="1050" u="sng" dirty="0" smtClean="0"/>
              <a:t> 複数の店舗がある場合の加盟店契約は、</a:t>
            </a:r>
            <a:endParaRPr lang="en-US" altLang="ja-JP" sz="1050" u="sng" dirty="0" smtClean="0"/>
          </a:p>
          <a:p>
            <a:r>
              <a:rPr lang="ja-JP" altLang="en-US" sz="1050" dirty="0" smtClean="0"/>
              <a:t>　　　  </a:t>
            </a:r>
            <a:r>
              <a:rPr lang="ja-JP" altLang="en-US" sz="1050" u="sng" dirty="0" smtClean="0"/>
              <a:t>どのようになりますか？</a:t>
            </a:r>
          </a:p>
          <a:p>
            <a:r>
              <a:rPr lang="en-US" altLang="ja-JP" sz="1050" dirty="0" smtClean="0"/>
              <a:t>Q29</a:t>
            </a:r>
            <a:r>
              <a:rPr lang="ja-JP" altLang="en-US" sz="1050" dirty="0" smtClean="0"/>
              <a:t>： </a:t>
            </a:r>
            <a:r>
              <a:rPr lang="ja-JP" altLang="en-US" sz="1050" u="sng" dirty="0" smtClean="0"/>
              <a:t>今、設置しているクレジットカード端末（ＣＡＴ）を</a:t>
            </a:r>
            <a:endParaRPr lang="en-US" altLang="ja-JP" sz="1050" u="sng" dirty="0" smtClean="0"/>
          </a:p>
          <a:p>
            <a:r>
              <a:rPr lang="ja-JP" altLang="en-US" sz="1050" dirty="0" smtClean="0"/>
              <a:t>　　　　</a:t>
            </a:r>
            <a:r>
              <a:rPr lang="ja-JP" altLang="en-US" sz="1050" u="sng" dirty="0" smtClean="0"/>
              <a:t>継続使用できますか？</a:t>
            </a:r>
          </a:p>
          <a:p>
            <a:r>
              <a:rPr lang="en-US" altLang="ja-JP" sz="1050" dirty="0" smtClean="0"/>
              <a:t>Q30</a:t>
            </a:r>
            <a:r>
              <a:rPr lang="ja-JP" altLang="en-US" sz="1050" dirty="0" smtClean="0"/>
              <a:t>： </a:t>
            </a:r>
            <a:r>
              <a:rPr lang="ja-JP" altLang="en-US" sz="1050" u="sng" dirty="0" smtClean="0"/>
              <a:t>明細書は、届きますか？</a:t>
            </a:r>
          </a:p>
          <a:p>
            <a:endParaRPr lang="ja-JP" altLang="en-US" sz="10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grpSp>
        <p:nvGrpSpPr>
          <p:cNvPr id="33" name="グループ化 126"/>
          <p:cNvGrpSpPr/>
          <p:nvPr/>
        </p:nvGrpSpPr>
        <p:grpSpPr>
          <a:xfrm>
            <a:off x="5151773" y="8777918"/>
            <a:ext cx="144016" cy="144016"/>
            <a:chOff x="945791" y="4522572"/>
            <a:chExt cx="144016" cy="144016"/>
          </a:xfrm>
        </p:grpSpPr>
        <p:sp>
          <p:nvSpPr>
            <p:cNvPr id="37" name="二等辺三角形 36"/>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正方形/長方形 39"/>
          <p:cNvSpPr/>
          <p:nvPr/>
        </p:nvSpPr>
        <p:spPr>
          <a:xfrm>
            <a:off x="1268760" y="2123728"/>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fontAlgn="base">
              <a:spcBef>
                <a:spcPct val="0"/>
              </a:spcBef>
              <a:spcAft>
                <a:spcPct val="0"/>
              </a:spcAft>
            </a:pPr>
            <a:r>
              <a:rPr lang="ja-JP" altLang="ja-JP" sz="1400" b="1" dirty="0" smtClean="0">
                <a:solidFill>
                  <a:schemeClr val="tx1"/>
                </a:solidFill>
                <a:latin typeface="Arial" pitchFamily="34" charset="0"/>
                <a:ea typeface="ＭＳ Ｐゴシック" pitchFamily="50" charset="-128"/>
                <a:cs typeface="ＭＳ Ｐゴシック" pitchFamily="50" charset="-128"/>
              </a:rPr>
              <a:t>クレジットカード基礎 </a:t>
            </a:r>
            <a:endParaRPr lang="ja-JP" altLang="ja-JP" sz="1400" dirty="0" smtClean="0">
              <a:solidFill>
                <a:schemeClr val="tx1"/>
              </a:solidFill>
              <a:latin typeface="Arial" pitchFamily="34" charset="0"/>
              <a:ea typeface="ＭＳ Ｐゴシック" pitchFamily="50" charset="-128"/>
              <a:cs typeface="ＭＳ Ｐゴシック" pitchFamily="50" charset="-128"/>
            </a:endParaRPr>
          </a:p>
        </p:txBody>
      </p:sp>
      <p:sp>
        <p:nvSpPr>
          <p:cNvPr id="45" name="Rectangle 2"/>
          <p:cNvSpPr>
            <a:spLocks noChangeArrowheads="1"/>
          </p:cNvSpPr>
          <p:nvPr/>
        </p:nvSpPr>
        <p:spPr bwMode="auto">
          <a:xfrm>
            <a:off x="1340768" y="2195736"/>
            <a:ext cx="5904656" cy="6641797"/>
          </a:xfrm>
          <a:prstGeom prst="rect">
            <a:avLst/>
          </a:prstGeom>
          <a:noFill/>
          <a:ln w="9525">
            <a:noFill/>
            <a:miter lim="800000"/>
            <a:headEnd/>
            <a:tailEnd/>
          </a:ln>
          <a:effectLst/>
        </p:spPr>
        <p:txBody>
          <a:bodyPr vert="horz" wrap="square" lIns="0" tIns="179331" rIns="0" bIns="88872"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Q1</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加盟店とは何ですか？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A1</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：クレジットカード会社と契約している小売店などのことを指します。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カード会員は、そのカード会社の加盟店でクレジットカードを利用することができます。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米国のクレジットカード業界では、一般的に「マーチャント（</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merchant</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）」と呼ぶ場合が多いようです。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Q2</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加盟店手数料とは何ですか？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A2</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クレジットカードの加盟店（小売店）でカード会員（消費者）がカードによる買い物をした場合、</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その加盟店がクレジットカード会社に支払う手数料のことです。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なお、カード会社が加盟店に「立替払い」をする際には</a:t>
            </a:r>
            <a:r>
              <a:rPr lang="ja-JP" altLang="en-US" sz="900" dirty="0" smtClean="0">
                <a:latin typeface="Arial" pitchFamily="34" charset="0"/>
                <a:ea typeface="ＭＳ Ｐゴシック" pitchFamily="50" charset="-128"/>
                <a:cs typeface="ＭＳ Ｐゴシック" pitchFamily="50" charset="-128"/>
              </a:rPr>
              <a:t>、</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売上代金から加盟店手数料を差し引いた金額を支払うことになります。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Q3</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クレジットカード端末機とは何ですか？ </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A3</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電話回線を用いてカードチェックや売上送信を行う機械です。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スピーディーな処理により、レジでお客様をお待たせしません。通称</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CAT</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（キャット）と言われています。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Q4</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クレジットカード端末機ってうちの店に置けるの？ </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A4</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店舗に電話回線があれば、設置が可能です。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（公衆電話や一部の電話回線には、接続できない場合があります。）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回線は、原則、アナログ回線か</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ISDN</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回線が必要となります。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Q5</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うちの店舗は、ブロードバンド対応で、ひかり回線を使用しているけど。</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A5</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ADSL</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やひかり回線に対応する端末機もご用意しています。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決済回数の多い加盟店様には、</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pitchFamily="34" charset="0"/>
                <a:ea typeface="ＭＳ Ｐゴシック" pitchFamily="50" charset="-128"/>
                <a:cs typeface="ＭＳ Ｐゴシック" pitchFamily="50" charset="-128"/>
              </a:rPr>
              <a:t>　</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プロバイダーや</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LAN</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経由で利用できるインターネット通信用の端末機もご用意しています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（加盟店様の回線状況やプロバイダーのセキュリティ環境によっては、ご利用できない場合があります）。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Q6</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オーソリゼーションとは何ですか？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A6</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クレジットカード加盟店は、カード会員が一定金額を超える買い物をしようとする場合、</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与信可否の承認をカード会社に求めなければなりません。</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これをオーソリゼーション（信用照会）と言います。原則、</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クレジットカード端末機にて処理を行うことになります。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Q7</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承認番号とは何ですか？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A7</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クレジットカード加盟店は、一定金額以上の金額の商品をカードで販売する際には、</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カード発行会社に対し、オーソリゼーションを求めることを義務付けられています。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カード会社が承認すれば「承認番号」を加盟店に伝えることになります。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Q8</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分割払いとは、どのような支払方法ですか？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A8</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カード利用代金を、会員様のご指定された回数で、</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均等に分割してカード会社より会員様にご請求させて頂く支払方法です。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会員様が分割払いをご利用の場合、カード会社所定の手数料を会員様にご請求させて頂きます。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Q9</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リボルビング払いとは、どのような支払方法ですか？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A9</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カード利用の回数や金額にかかわらず、毎月、会員様がご指定されたお支払元金と手数料を、</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カード会社より会員様にご請求させて頂く支払方法です。 </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2" name="正方形/長方形 51"/>
          <p:cNvSpPr/>
          <p:nvPr/>
        </p:nvSpPr>
        <p:spPr>
          <a:xfrm>
            <a:off x="5308217" y="8718267"/>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grpSp>
        <p:nvGrpSpPr>
          <p:cNvPr id="53" name="グループ化 126"/>
          <p:cNvGrpSpPr/>
          <p:nvPr/>
        </p:nvGrpSpPr>
        <p:grpSpPr>
          <a:xfrm>
            <a:off x="5120569" y="2950752"/>
            <a:ext cx="117167" cy="117167"/>
            <a:chOff x="945791" y="4522572"/>
            <a:chExt cx="144016" cy="144016"/>
          </a:xfrm>
        </p:grpSpPr>
        <p:sp>
          <p:nvSpPr>
            <p:cNvPr id="54" name="二等辺三角形 53"/>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6" name="正方形/長方形 55"/>
          <p:cNvSpPr/>
          <p:nvPr/>
        </p:nvSpPr>
        <p:spPr>
          <a:xfrm>
            <a:off x="5190443" y="2893236"/>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57" name="グループ化 126"/>
          <p:cNvGrpSpPr/>
          <p:nvPr/>
        </p:nvGrpSpPr>
        <p:grpSpPr>
          <a:xfrm>
            <a:off x="5132926" y="3750612"/>
            <a:ext cx="117167" cy="117167"/>
            <a:chOff x="945791" y="4522572"/>
            <a:chExt cx="144016" cy="144016"/>
          </a:xfrm>
        </p:grpSpPr>
        <p:sp>
          <p:nvSpPr>
            <p:cNvPr id="58" name="二等辺三角形 57"/>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0" name="正方形/長方形 59"/>
          <p:cNvSpPr/>
          <p:nvPr/>
        </p:nvSpPr>
        <p:spPr>
          <a:xfrm>
            <a:off x="5202800" y="3693096"/>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61" name="グループ化 126"/>
          <p:cNvGrpSpPr/>
          <p:nvPr/>
        </p:nvGrpSpPr>
        <p:grpSpPr>
          <a:xfrm>
            <a:off x="5149551" y="4324542"/>
            <a:ext cx="117167" cy="117167"/>
            <a:chOff x="945791" y="4522572"/>
            <a:chExt cx="144016" cy="144016"/>
          </a:xfrm>
        </p:grpSpPr>
        <p:sp>
          <p:nvSpPr>
            <p:cNvPr id="62" name="二等辺三角形 61"/>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4" name="正方形/長方形 63"/>
          <p:cNvSpPr/>
          <p:nvPr/>
        </p:nvSpPr>
        <p:spPr>
          <a:xfrm>
            <a:off x="5219425" y="4267026"/>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65" name="グループ化 126"/>
          <p:cNvGrpSpPr/>
          <p:nvPr/>
        </p:nvGrpSpPr>
        <p:grpSpPr>
          <a:xfrm>
            <a:off x="5124837" y="4989556"/>
            <a:ext cx="117167" cy="117167"/>
            <a:chOff x="945791" y="4522572"/>
            <a:chExt cx="144016" cy="144016"/>
          </a:xfrm>
        </p:grpSpPr>
        <p:sp>
          <p:nvSpPr>
            <p:cNvPr id="66" name="二等辺三角形 65"/>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8" name="正方形/長方形 67"/>
          <p:cNvSpPr/>
          <p:nvPr/>
        </p:nvSpPr>
        <p:spPr>
          <a:xfrm>
            <a:off x="5194711" y="4932040"/>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69" name="グループ化 126"/>
          <p:cNvGrpSpPr/>
          <p:nvPr/>
        </p:nvGrpSpPr>
        <p:grpSpPr>
          <a:xfrm>
            <a:off x="5112032" y="5838844"/>
            <a:ext cx="117167" cy="117167"/>
            <a:chOff x="945791" y="4522572"/>
            <a:chExt cx="144016" cy="144016"/>
          </a:xfrm>
        </p:grpSpPr>
        <p:sp>
          <p:nvSpPr>
            <p:cNvPr id="70" name="二等辺三角形 69"/>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正方形/長方形 71"/>
          <p:cNvSpPr/>
          <p:nvPr/>
        </p:nvSpPr>
        <p:spPr>
          <a:xfrm>
            <a:off x="5181906" y="5781328"/>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73" name="グループ化 126"/>
          <p:cNvGrpSpPr/>
          <p:nvPr/>
        </p:nvGrpSpPr>
        <p:grpSpPr>
          <a:xfrm>
            <a:off x="5112032" y="6486916"/>
            <a:ext cx="117167" cy="117167"/>
            <a:chOff x="945791" y="4522572"/>
            <a:chExt cx="144016" cy="144016"/>
          </a:xfrm>
        </p:grpSpPr>
        <p:sp>
          <p:nvSpPr>
            <p:cNvPr id="74" name="二等辺三角形 73"/>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6" name="正方形/長方形 75"/>
          <p:cNvSpPr/>
          <p:nvPr/>
        </p:nvSpPr>
        <p:spPr>
          <a:xfrm>
            <a:off x="5181906" y="6429400"/>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77" name="グループ化 126"/>
          <p:cNvGrpSpPr/>
          <p:nvPr/>
        </p:nvGrpSpPr>
        <p:grpSpPr>
          <a:xfrm>
            <a:off x="5108212" y="7293812"/>
            <a:ext cx="117167" cy="117167"/>
            <a:chOff x="945791" y="4522572"/>
            <a:chExt cx="144016" cy="144016"/>
          </a:xfrm>
        </p:grpSpPr>
        <p:sp>
          <p:nvSpPr>
            <p:cNvPr id="78" name="二等辺三角形 77"/>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0" name="正方形/長方形 79"/>
          <p:cNvSpPr/>
          <p:nvPr/>
        </p:nvSpPr>
        <p:spPr>
          <a:xfrm>
            <a:off x="5178086" y="7236296"/>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81" name="グループ化 126"/>
          <p:cNvGrpSpPr/>
          <p:nvPr/>
        </p:nvGrpSpPr>
        <p:grpSpPr>
          <a:xfrm>
            <a:off x="5085184" y="8009307"/>
            <a:ext cx="117167" cy="117167"/>
            <a:chOff x="945791" y="4522572"/>
            <a:chExt cx="144016" cy="144016"/>
          </a:xfrm>
        </p:grpSpPr>
        <p:sp>
          <p:nvSpPr>
            <p:cNvPr id="82" name="二等辺三角形 81"/>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4" name="正方形/長方形 83"/>
          <p:cNvSpPr/>
          <p:nvPr/>
        </p:nvSpPr>
        <p:spPr>
          <a:xfrm>
            <a:off x="5155058" y="7951791"/>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85" name="グループ化 126"/>
          <p:cNvGrpSpPr/>
          <p:nvPr/>
        </p:nvGrpSpPr>
        <p:grpSpPr>
          <a:xfrm>
            <a:off x="5085184" y="8575148"/>
            <a:ext cx="117167" cy="117167"/>
            <a:chOff x="945791" y="4522572"/>
            <a:chExt cx="144016" cy="144016"/>
          </a:xfrm>
        </p:grpSpPr>
        <p:sp>
          <p:nvSpPr>
            <p:cNvPr id="86" name="二等辺三角形 85"/>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8" name="正方形/長方形 87"/>
          <p:cNvSpPr/>
          <p:nvPr/>
        </p:nvSpPr>
        <p:spPr>
          <a:xfrm>
            <a:off x="5155058" y="8517632"/>
            <a:ext cx="1178528" cy="230832"/>
          </a:xfrm>
          <a:prstGeom prst="rect">
            <a:avLst/>
          </a:prstGeom>
        </p:spPr>
        <p:txBody>
          <a:bodyPr wrap="none">
            <a:spAutoFit/>
          </a:bodyPr>
          <a:lstStyle/>
          <a:p>
            <a:r>
              <a:rPr lang="ja-JP" altLang="en-US" sz="900" dirty="0" smtClean="0"/>
              <a:t>ページの先頭に戻る</a:t>
            </a:r>
            <a:endParaRPr lang="ja-JP" altLang="en-US" sz="900" dirty="0"/>
          </a:p>
        </p:txBody>
      </p:sp>
      <p:sp>
        <p:nvSpPr>
          <p:cNvPr id="89" name="正方形/長方形 88"/>
          <p:cNvSpPr/>
          <p:nvPr/>
        </p:nvSpPr>
        <p:spPr>
          <a:xfrm>
            <a:off x="1293474" y="2411760"/>
            <a:ext cx="5276494"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a:off x="1268760" y="3094769"/>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a:off x="1281117" y="3911571"/>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p:cNvSpPr/>
          <p:nvPr/>
        </p:nvSpPr>
        <p:spPr>
          <a:xfrm>
            <a:off x="1256403" y="4465055"/>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p:cNvSpPr/>
          <p:nvPr/>
        </p:nvSpPr>
        <p:spPr>
          <a:xfrm>
            <a:off x="1268760" y="5133573"/>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p:cNvSpPr/>
          <p:nvPr/>
        </p:nvSpPr>
        <p:spPr>
          <a:xfrm>
            <a:off x="1268760" y="5964866"/>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p:cNvSpPr/>
          <p:nvPr/>
        </p:nvSpPr>
        <p:spPr>
          <a:xfrm>
            <a:off x="1272876" y="6779534"/>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正方形/長方形 95"/>
          <p:cNvSpPr/>
          <p:nvPr/>
        </p:nvSpPr>
        <p:spPr>
          <a:xfrm>
            <a:off x="1268760" y="7477034"/>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p:cNvSpPr/>
          <p:nvPr/>
        </p:nvSpPr>
        <p:spPr>
          <a:xfrm>
            <a:off x="1281117" y="8147686"/>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p:cNvSpPr/>
          <p:nvPr/>
        </p:nvSpPr>
        <p:spPr>
          <a:xfrm>
            <a:off x="7461448" y="2123728"/>
            <a:ext cx="1872208"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現在の</a:t>
            </a:r>
            <a:r>
              <a:rPr lang="en-US" altLang="ja-JP" dirty="0" smtClean="0">
                <a:solidFill>
                  <a:srgbClr val="FF0000"/>
                </a:solidFill>
              </a:rPr>
              <a:t>HP</a:t>
            </a:r>
            <a:r>
              <a:rPr lang="ja-JP" altLang="en-US" dirty="0" smtClean="0">
                <a:solidFill>
                  <a:srgbClr val="FF0000"/>
                </a:solidFill>
              </a:rPr>
              <a:t>を反映</a:t>
            </a:r>
            <a:endParaRPr kumimoji="1" lang="ja-JP" altLang="en-US" dirty="0">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rgbClr val="FF0000"/>
                </a:solidFill>
              </a:rPr>
              <a:t>E</a:t>
            </a:r>
            <a:r>
              <a:rPr lang="ja-JP" altLang="en-US" dirty="0" smtClean="0">
                <a:solidFill>
                  <a:srgbClr val="FF0000"/>
                </a:solidFill>
              </a:rPr>
              <a:t>コマース</a:t>
            </a:r>
            <a:endParaRPr lang="en-US" altLang="ja-JP" dirty="0" smtClean="0">
              <a:solidFill>
                <a:srgbClr val="FF0000"/>
              </a:solidFill>
            </a:endParaRPr>
          </a:p>
          <a:p>
            <a:pPr algn="ctr"/>
            <a:r>
              <a:rPr lang="en-US" altLang="ja-JP" dirty="0" smtClean="0">
                <a:solidFill>
                  <a:srgbClr val="FF0000"/>
                </a:solidFill>
              </a:rPr>
              <a:t>TOP</a:t>
            </a:r>
            <a:endParaRPr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584176"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決済</a:t>
            </a:r>
            <a:endParaRPr kumimoji="1" lang="ja-JP" altLang="en-US" sz="1200" dirty="0">
              <a:solidFill>
                <a:schemeClr val="tx1"/>
              </a:solidFill>
              <a:latin typeface="+mn-ea"/>
            </a:endParaRPr>
          </a:p>
        </p:txBody>
      </p:sp>
      <p:sp>
        <p:nvSpPr>
          <p:cNvPr id="17" name="正方形/長方形 16"/>
          <p:cNvSpPr/>
          <p:nvPr/>
        </p:nvSpPr>
        <p:spPr>
          <a:xfrm>
            <a:off x="44624" y="5724128"/>
            <a:ext cx="1584176"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広告</a:t>
            </a:r>
            <a:endParaRPr kumimoji="1" lang="en-US" altLang="ja-JP" sz="1200" dirty="0" smtClean="0">
              <a:solidFill>
                <a:schemeClr val="tx1"/>
              </a:solidFill>
              <a:latin typeface="+mn-ea"/>
            </a:endParaRPr>
          </a:p>
          <a:p>
            <a:r>
              <a:rPr kumimoji="1" lang="ja-JP" altLang="en-US" sz="1200" dirty="0" smtClean="0">
                <a:solidFill>
                  <a:schemeClr val="tx1"/>
                </a:solidFill>
                <a:latin typeface="+mn-ea"/>
              </a:rPr>
              <a:t>        プロモーション</a:t>
            </a:r>
            <a:endParaRPr kumimoji="1" lang="en-US" altLang="ja-JP" sz="1200" dirty="0" smtClean="0">
              <a:solidFill>
                <a:schemeClr val="tx1"/>
              </a:solidFill>
              <a:latin typeface="+mn-ea"/>
            </a:endParaRPr>
          </a:p>
          <a:p>
            <a:r>
              <a:rPr lang="en-US" altLang="ja-JP" sz="1200" dirty="0" smtClean="0">
                <a:solidFill>
                  <a:schemeClr val="tx1"/>
                </a:solidFill>
                <a:latin typeface="+mn-ea"/>
              </a:rPr>
              <a:t>(</a:t>
            </a:r>
            <a:r>
              <a:rPr lang="ja-JP" altLang="en-US" sz="1200" dirty="0" smtClean="0">
                <a:solidFill>
                  <a:schemeClr val="tx1"/>
                </a:solidFill>
                <a:latin typeface="+mn-ea"/>
              </a:rPr>
              <a:t>公式アカウント作成</a:t>
            </a:r>
            <a:r>
              <a:rPr lang="en-US" altLang="ja-JP" sz="1200" dirty="0" smtClean="0">
                <a:solidFill>
                  <a:schemeClr val="tx1"/>
                </a:solidFill>
                <a:latin typeface="+mn-ea"/>
              </a:rPr>
              <a:t>)</a:t>
            </a:r>
            <a:endParaRPr kumimoji="1" lang="ja-JP" altLang="en-US" sz="1200" dirty="0">
              <a:solidFill>
                <a:schemeClr val="tx1"/>
              </a:solidFill>
              <a:latin typeface="+mn-ea"/>
            </a:endParaRPr>
          </a:p>
        </p:txBody>
      </p:sp>
      <p:sp>
        <p:nvSpPr>
          <p:cNvPr id="18" name="正方形/長方形 17"/>
          <p:cNvSpPr/>
          <p:nvPr/>
        </p:nvSpPr>
        <p:spPr>
          <a:xfrm>
            <a:off x="44624" y="2123728"/>
            <a:ext cx="1584176"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＜店舗＞</a:t>
            </a:r>
            <a:endParaRPr kumimoji="1" lang="ja-JP" altLang="en-US" sz="1200" dirty="0">
              <a:solidFill>
                <a:schemeClr val="tx1"/>
              </a:solidFill>
              <a:latin typeface="+mn-ea"/>
            </a:endParaRPr>
          </a:p>
        </p:txBody>
      </p:sp>
      <p:sp>
        <p:nvSpPr>
          <p:cNvPr id="19" name="正方形/長方形 18"/>
          <p:cNvSpPr/>
          <p:nvPr/>
        </p:nvSpPr>
        <p:spPr>
          <a:xfrm>
            <a:off x="44624" y="3563888"/>
            <a:ext cx="1584176" cy="57606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a:t>
            </a:r>
            <a:r>
              <a:rPr lang="en-US" altLang="ja-JP" sz="1200" dirty="0" smtClean="0">
                <a:solidFill>
                  <a:schemeClr val="tx1"/>
                </a:solidFill>
                <a:latin typeface="+mn-ea"/>
              </a:rPr>
              <a:t>WEB</a:t>
            </a:r>
            <a:r>
              <a:rPr kumimoji="1" lang="ja-JP" altLang="en-US" sz="1200" dirty="0" smtClean="0">
                <a:solidFill>
                  <a:schemeClr val="tx1"/>
                </a:solidFill>
                <a:latin typeface="+mn-ea"/>
              </a:rPr>
              <a:t>＞</a:t>
            </a:r>
            <a:endParaRPr kumimoji="1" lang="ja-JP" altLang="en-US" sz="12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628800" y="2123728"/>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pSp>
        <p:nvGrpSpPr>
          <p:cNvPr id="3" name="グループ化 39"/>
          <p:cNvGrpSpPr/>
          <p:nvPr/>
        </p:nvGrpSpPr>
        <p:grpSpPr>
          <a:xfrm>
            <a:off x="0" y="7649180"/>
            <a:ext cx="2566386" cy="883260"/>
            <a:chOff x="0" y="5868144"/>
            <a:chExt cx="2566386" cy="883260"/>
          </a:xfrm>
        </p:grpSpPr>
        <p:sp>
          <p:nvSpPr>
            <p:cNvPr id="34" name="正方形/長方形 33"/>
            <p:cNvSpPr/>
            <p:nvPr/>
          </p:nvSpPr>
          <p:spPr>
            <a:xfrm>
              <a:off x="72008" y="5868144"/>
              <a:ext cx="1556792"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35" name="テキスト ボックス 34"/>
            <p:cNvSpPr txBox="1"/>
            <p:nvPr/>
          </p:nvSpPr>
          <p:spPr>
            <a:xfrm>
              <a:off x="49522" y="586814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36" name="テキスト ボックス 35"/>
            <p:cNvSpPr txBox="1"/>
            <p:nvPr/>
          </p:nvSpPr>
          <p:spPr>
            <a:xfrm>
              <a:off x="0" y="622818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88640" y="262778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2" name="正方形/長方形 41"/>
          <p:cNvSpPr/>
          <p:nvPr/>
        </p:nvSpPr>
        <p:spPr>
          <a:xfrm>
            <a:off x="188640" y="28438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3" name="正方形/長方形 42"/>
          <p:cNvSpPr/>
          <p:nvPr/>
        </p:nvSpPr>
        <p:spPr>
          <a:xfrm>
            <a:off x="188640" y="305983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4" name="正方形/長方形 43"/>
          <p:cNvSpPr/>
          <p:nvPr/>
        </p:nvSpPr>
        <p:spPr>
          <a:xfrm>
            <a:off x="188640" y="327585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46" name="正方形/長方形 45"/>
          <p:cNvSpPr/>
          <p:nvPr/>
        </p:nvSpPr>
        <p:spPr>
          <a:xfrm>
            <a:off x="188640" y="413995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7" name="正方形/長方形 46"/>
          <p:cNvSpPr/>
          <p:nvPr/>
        </p:nvSpPr>
        <p:spPr>
          <a:xfrm>
            <a:off x="188640" y="435597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8" name="正方形/長方形 47"/>
          <p:cNvSpPr/>
          <p:nvPr/>
        </p:nvSpPr>
        <p:spPr>
          <a:xfrm>
            <a:off x="188640" y="4572000"/>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9" name="正方形/長方形 48"/>
          <p:cNvSpPr/>
          <p:nvPr/>
        </p:nvSpPr>
        <p:spPr>
          <a:xfrm>
            <a:off x="188640" y="478802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50" name="正方形/長方形 49"/>
          <p:cNvSpPr/>
          <p:nvPr/>
        </p:nvSpPr>
        <p:spPr>
          <a:xfrm>
            <a:off x="188640" y="543609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51" name="正方形/長方形 50"/>
          <p:cNvSpPr/>
          <p:nvPr/>
        </p:nvSpPr>
        <p:spPr>
          <a:xfrm>
            <a:off x="188640" y="64442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33" name="正方形/長方形 32"/>
          <p:cNvSpPr/>
          <p:nvPr/>
        </p:nvSpPr>
        <p:spPr>
          <a:xfrm>
            <a:off x="1772816" y="2195736"/>
            <a:ext cx="5057294" cy="14321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4234426" y="3094770"/>
            <a:ext cx="2429475" cy="584775"/>
          </a:xfrm>
          <a:prstGeom prst="rect">
            <a:avLst/>
          </a:prstGeom>
          <a:noFill/>
        </p:spPr>
        <p:txBody>
          <a:bodyPr wrap="square" rtlCol="0">
            <a:spAutoFit/>
          </a:bodyPr>
          <a:lstStyle/>
          <a:p>
            <a:pPr algn="ctr"/>
            <a:r>
              <a:rPr lang="ja-JP" altLang="en-US" sz="2000" dirty="0" smtClean="0">
                <a:latin typeface="HGP創英角ｺﾞｼｯｸUB" pitchFamily="50" charset="-128"/>
                <a:ea typeface="HGP創英角ｺﾞｼｯｸUB" pitchFamily="50" charset="-128"/>
              </a:rPr>
              <a:t>早期決済サービス</a:t>
            </a:r>
            <a:endParaRPr lang="en-US" altLang="ja-JP" sz="2000" dirty="0" smtClean="0">
              <a:latin typeface="HGP創英角ｺﾞｼｯｸUB" pitchFamily="50" charset="-128"/>
              <a:ea typeface="HGP創英角ｺﾞｼｯｸUB" pitchFamily="50" charset="-128"/>
            </a:endParaRPr>
          </a:p>
          <a:p>
            <a:pPr algn="ctr"/>
            <a:r>
              <a:rPr kumimoji="1" lang="ja-JP" altLang="en-US" sz="1100" dirty="0" smtClean="0"/>
              <a:t>最短</a:t>
            </a:r>
            <a:r>
              <a:rPr lang="en-US" altLang="ja-JP" sz="1100" dirty="0" smtClean="0"/>
              <a:t>7</a:t>
            </a:r>
            <a:r>
              <a:rPr kumimoji="1" lang="ja-JP" altLang="en-US" sz="1100" dirty="0" smtClean="0"/>
              <a:t>日で売上代金お振込</a:t>
            </a:r>
            <a:endParaRPr kumimoji="1" lang="ja-JP" altLang="en-US" sz="1100" dirty="0"/>
          </a:p>
        </p:txBody>
      </p:sp>
      <p:sp>
        <p:nvSpPr>
          <p:cNvPr id="38" name="円/楕円 37"/>
          <p:cNvSpPr/>
          <p:nvPr/>
        </p:nvSpPr>
        <p:spPr>
          <a:xfrm>
            <a:off x="5170530" y="2267744"/>
            <a:ext cx="826676" cy="8266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p:cNvSpPr txBox="1"/>
          <p:nvPr/>
        </p:nvSpPr>
        <p:spPr>
          <a:xfrm>
            <a:off x="5181906" y="2327395"/>
            <a:ext cx="803464" cy="677108"/>
          </a:xfrm>
          <a:prstGeom prst="rect">
            <a:avLst/>
          </a:prstGeom>
          <a:noFill/>
        </p:spPr>
        <p:txBody>
          <a:bodyPr wrap="square" rtlCol="0">
            <a:spAutoFit/>
          </a:bodyPr>
          <a:lstStyle/>
          <a:p>
            <a:pPr algn="ctr"/>
            <a:r>
              <a:rPr kumimoji="1" lang="ja-JP" altLang="en-US" sz="1000" dirty="0" smtClean="0"/>
              <a:t>店舗向け</a:t>
            </a:r>
            <a:endParaRPr kumimoji="1" lang="en-US" altLang="ja-JP" sz="1000" dirty="0" smtClean="0"/>
          </a:p>
          <a:p>
            <a:pPr algn="ctr"/>
            <a:r>
              <a:rPr lang="en-US" altLang="ja-JP" dirty="0" smtClean="0"/>
              <a:t>7</a:t>
            </a:r>
            <a:r>
              <a:rPr lang="ja-JP" altLang="en-US" sz="1000" dirty="0" smtClean="0"/>
              <a:t>日</a:t>
            </a:r>
            <a:endParaRPr lang="en-US" altLang="ja-JP" sz="1000" dirty="0" smtClean="0"/>
          </a:p>
          <a:p>
            <a:pPr algn="ctr"/>
            <a:r>
              <a:rPr lang="ja-JP" altLang="en-US" sz="1000" dirty="0" smtClean="0"/>
              <a:t>後決済</a:t>
            </a:r>
            <a:endParaRPr kumimoji="1" lang="ja-JP" altLang="en-US" sz="1000" dirty="0"/>
          </a:p>
        </p:txBody>
      </p:sp>
      <p:sp>
        <p:nvSpPr>
          <p:cNvPr id="52" name="フリーフォーム 51"/>
          <p:cNvSpPr/>
          <p:nvPr/>
        </p:nvSpPr>
        <p:spPr>
          <a:xfrm>
            <a:off x="1700808" y="2194799"/>
            <a:ext cx="1521157" cy="1418754"/>
          </a:xfrm>
          <a:custGeom>
            <a:avLst/>
            <a:gdLst>
              <a:gd name="connsiteX0" fmla="*/ 1682578 w 1682578"/>
              <a:gd name="connsiteY0" fmla="*/ 0 h 1569308"/>
              <a:gd name="connsiteX1" fmla="*/ 113270 w 1682578"/>
              <a:gd name="connsiteY1" fmla="*/ 679622 h 1569308"/>
              <a:gd name="connsiteX2" fmla="*/ 1002957 w 1682578"/>
              <a:gd name="connsiteY2" fmla="*/ 1569308 h 1569308"/>
            </a:gdLst>
            <a:ahLst/>
            <a:cxnLst>
              <a:cxn ang="0">
                <a:pos x="connsiteX0" y="connsiteY0"/>
              </a:cxn>
              <a:cxn ang="0">
                <a:pos x="connsiteX1" y="connsiteY1"/>
              </a:cxn>
              <a:cxn ang="0">
                <a:pos x="connsiteX2" y="connsiteY2"/>
              </a:cxn>
            </a:cxnLst>
            <a:rect l="l" t="t" r="r" b="b"/>
            <a:pathLst>
              <a:path w="1682578" h="1569308">
                <a:moveTo>
                  <a:pt x="1682578" y="0"/>
                </a:moveTo>
                <a:cubicBezTo>
                  <a:pt x="954559" y="209035"/>
                  <a:pt x="226540" y="418071"/>
                  <a:pt x="113270" y="679622"/>
                </a:cubicBezTo>
                <a:cubicBezTo>
                  <a:pt x="0" y="941173"/>
                  <a:pt x="501478" y="1255240"/>
                  <a:pt x="1002957" y="1569308"/>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3" name="フリーフォーム 52"/>
          <p:cNvSpPr/>
          <p:nvPr/>
        </p:nvSpPr>
        <p:spPr>
          <a:xfrm>
            <a:off x="5852558" y="2194799"/>
            <a:ext cx="1042654" cy="1441097"/>
          </a:xfrm>
          <a:custGeom>
            <a:avLst/>
            <a:gdLst>
              <a:gd name="connsiteX0" fmla="*/ 0 w 1153297"/>
              <a:gd name="connsiteY0" fmla="*/ 0 h 1594022"/>
              <a:gd name="connsiteX1" fmla="*/ 1062681 w 1153297"/>
              <a:gd name="connsiteY1" fmla="*/ 531340 h 1594022"/>
              <a:gd name="connsiteX2" fmla="*/ 543697 w 1153297"/>
              <a:gd name="connsiteY2" fmla="*/ 1594022 h 1594022"/>
              <a:gd name="connsiteX3" fmla="*/ 543697 w 1153297"/>
              <a:gd name="connsiteY3" fmla="*/ 1594022 h 1594022"/>
            </a:gdLst>
            <a:ahLst/>
            <a:cxnLst>
              <a:cxn ang="0">
                <a:pos x="connsiteX0" y="connsiteY0"/>
              </a:cxn>
              <a:cxn ang="0">
                <a:pos x="connsiteX1" y="connsiteY1"/>
              </a:cxn>
              <a:cxn ang="0">
                <a:pos x="connsiteX2" y="connsiteY2"/>
              </a:cxn>
              <a:cxn ang="0">
                <a:pos x="connsiteX3" y="connsiteY3"/>
              </a:cxn>
            </a:cxnLst>
            <a:rect l="l" t="t" r="r" b="b"/>
            <a:pathLst>
              <a:path w="1153297" h="1594022">
                <a:moveTo>
                  <a:pt x="0" y="0"/>
                </a:moveTo>
                <a:cubicBezTo>
                  <a:pt x="486032" y="132835"/>
                  <a:pt x="972065" y="265670"/>
                  <a:pt x="1062681" y="531340"/>
                </a:cubicBezTo>
                <a:cubicBezTo>
                  <a:pt x="1153297" y="797010"/>
                  <a:pt x="543697" y="1594022"/>
                  <a:pt x="543697" y="1594022"/>
                </a:cubicBezTo>
                <a:lnTo>
                  <a:pt x="543697" y="1594022"/>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4" name="テキスト ボックス 53"/>
          <p:cNvSpPr txBox="1"/>
          <p:nvPr/>
        </p:nvSpPr>
        <p:spPr>
          <a:xfrm>
            <a:off x="1772816" y="3707904"/>
            <a:ext cx="5137945" cy="507831"/>
          </a:xfrm>
          <a:prstGeom prst="rect">
            <a:avLst/>
          </a:prstGeom>
          <a:noFill/>
        </p:spPr>
        <p:txBody>
          <a:bodyPr wrap="none" rtlCol="0">
            <a:spAutoFit/>
          </a:bodyPr>
          <a:lstStyle/>
          <a:p>
            <a:r>
              <a:rPr lang="ja-JP" altLang="en-US" sz="900" dirty="0" smtClean="0"/>
              <a:t>最短</a:t>
            </a:r>
            <a:r>
              <a:rPr lang="en-US" altLang="ja-JP" sz="900" dirty="0" smtClean="0"/>
              <a:t>7</a:t>
            </a:r>
            <a:r>
              <a:rPr lang="ja-JP" altLang="en-US" sz="900" dirty="0" smtClean="0"/>
              <a:t>日後のクレジット決済を可能にした</a:t>
            </a:r>
            <a:r>
              <a:rPr lang="en-US" altLang="ja-JP" sz="900" dirty="0" smtClean="0"/>
              <a:t>E</a:t>
            </a:r>
            <a:r>
              <a:rPr lang="ja-JP" altLang="en-US" sz="900" dirty="0" smtClean="0"/>
              <a:t>コマース向けオンライン決済代行システムです。</a:t>
            </a:r>
            <a:endParaRPr lang="en-US" altLang="ja-JP" sz="900" dirty="0" smtClean="0"/>
          </a:p>
          <a:p>
            <a:r>
              <a:rPr lang="ja-JP" altLang="en-US" sz="900" dirty="0" smtClean="0"/>
              <a:t>低コストかつ安心・簡単な手続きでクレジットカード決済をご導入。</a:t>
            </a:r>
            <a:endParaRPr lang="en-US" altLang="ja-JP" sz="900" dirty="0" smtClean="0"/>
          </a:p>
          <a:p>
            <a:r>
              <a:rPr lang="ja-JP" altLang="en-US" sz="900" dirty="0" smtClean="0"/>
              <a:t>個人で運営されているサイトでもご利用頂けます。インターネットビジネスの可能性が大きく広がります。</a:t>
            </a:r>
            <a:endParaRPr kumimoji="1" lang="ja-JP" altLang="en-US" sz="900" dirty="0"/>
          </a:p>
        </p:txBody>
      </p:sp>
      <p:sp>
        <p:nvSpPr>
          <p:cNvPr id="55" name="正方形/長方形 54"/>
          <p:cNvSpPr/>
          <p:nvPr/>
        </p:nvSpPr>
        <p:spPr>
          <a:xfrm>
            <a:off x="1772816" y="4283968"/>
            <a:ext cx="1440160"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活用例</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59" name="テキスト ボックス 58"/>
          <p:cNvSpPr txBox="1"/>
          <p:nvPr/>
        </p:nvSpPr>
        <p:spPr>
          <a:xfrm>
            <a:off x="1722830" y="4860032"/>
            <a:ext cx="1850186" cy="707886"/>
          </a:xfrm>
          <a:prstGeom prst="rect">
            <a:avLst/>
          </a:prstGeom>
          <a:noFill/>
        </p:spPr>
        <p:txBody>
          <a:bodyPr wrap="none" rtlCol="0">
            <a:spAutoFit/>
          </a:bodyPr>
          <a:lstStyle/>
          <a:p>
            <a:r>
              <a:rPr lang="ja-JP" altLang="en-US" sz="1000" b="1" dirty="0" smtClean="0"/>
              <a:t>円滑な資金運用</a:t>
            </a:r>
            <a:endParaRPr lang="en-US" altLang="ja-JP" sz="1000" b="1" dirty="0" smtClean="0"/>
          </a:p>
          <a:p>
            <a:r>
              <a:rPr lang="ja-JP" altLang="en-US" sz="1000" dirty="0" smtClean="0"/>
              <a:t>カード会社の代金回収を早め、</a:t>
            </a:r>
            <a:endParaRPr lang="en-US" altLang="ja-JP" sz="1000" dirty="0" smtClean="0"/>
          </a:p>
          <a:p>
            <a:r>
              <a:rPr lang="ja-JP" altLang="en-US" sz="1000" dirty="0" smtClean="0"/>
              <a:t>より円滑な資金運用を</a:t>
            </a:r>
            <a:endParaRPr lang="en-US" altLang="ja-JP" sz="1000" dirty="0" smtClean="0"/>
          </a:p>
          <a:p>
            <a:r>
              <a:rPr lang="ja-JP" altLang="en-US" sz="1000" dirty="0" smtClean="0"/>
              <a:t>実現したい！</a:t>
            </a:r>
            <a:endParaRPr kumimoji="1" lang="ja-JP" altLang="en-US" sz="1000" dirty="0"/>
          </a:p>
        </p:txBody>
      </p:sp>
      <p:sp>
        <p:nvSpPr>
          <p:cNvPr id="61" name="テキスト ボックス 60"/>
          <p:cNvSpPr txBox="1"/>
          <p:nvPr/>
        </p:nvSpPr>
        <p:spPr>
          <a:xfrm>
            <a:off x="2850802" y="4582223"/>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1</a:t>
            </a:r>
            <a:r>
              <a:rPr kumimoji="1" lang="ja-JP" altLang="en-US" sz="1100" dirty="0" smtClean="0"/>
              <a:t>徴</a:t>
            </a:r>
            <a:endParaRPr kumimoji="1" lang="ja-JP" altLang="en-US" sz="1100" dirty="0"/>
          </a:p>
        </p:txBody>
      </p:sp>
      <p:sp>
        <p:nvSpPr>
          <p:cNvPr id="62" name="円/楕円 61"/>
          <p:cNvSpPr/>
          <p:nvPr/>
        </p:nvSpPr>
        <p:spPr>
          <a:xfrm>
            <a:off x="2910453" y="457200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63" name="正方形/長方形 62"/>
          <p:cNvSpPr/>
          <p:nvPr/>
        </p:nvSpPr>
        <p:spPr>
          <a:xfrm>
            <a:off x="1772816" y="4572000"/>
            <a:ext cx="1656184"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3523030" y="4932040"/>
            <a:ext cx="1704313" cy="553998"/>
          </a:xfrm>
          <a:prstGeom prst="rect">
            <a:avLst/>
          </a:prstGeom>
          <a:noFill/>
        </p:spPr>
        <p:txBody>
          <a:bodyPr wrap="none" rtlCol="0">
            <a:spAutoFit/>
          </a:bodyPr>
          <a:lstStyle/>
          <a:p>
            <a:r>
              <a:rPr lang="ja-JP" altLang="en-US" sz="1000" b="1" dirty="0" smtClean="0"/>
              <a:t>購入率・単価の向上</a:t>
            </a:r>
            <a:endParaRPr lang="en-US" altLang="ja-JP" sz="1000" b="1" dirty="0" smtClean="0"/>
          </a:p>
          <a:p>
            <a:r>
              <a:rPr lang="ja-JP" altLang="en-US" sz="1000" dirty="0" smtClean="0"/>
              <a:t>商品の購入率や購入単価を</a:t>
            </a:r>
            <a:endParaRPr lang="en-US" altLang="ja-JP" sz="1000" dirty="0" smtClean="0"/>
          </a:p>
          <a:p>
            <a:r>
              <a:rPr lang="ja-JP" altLang="en-US" sz="1000" dirty="0" smtClean="0"/>
              <a:t>アップさせたい！</a:t>
            </a:r>
            <a:endParaRPr kumimoji="1" lang="ja-JP" altLang="en-US" sz="1000" dirty="0"/>
          </a:p>
        </p:txBody>
      </p:sp>
      <p:sp>
        <p:nvSpPr>
          <p:cNvPr id="69" name="テキスト ボックス 68"/>
          <p:cNvSpPr txBox="1"/>
          <p:nvPr/>
        </p:nvSpPr>
        <p:spPr>
          <a:xfrm>
            <a:off x="4651002" y="4582223"/>
            <a:ext cx="596638" cy="400110"/>
          </a:xfrm>
          <a:prstGeom prst="rect">
            <a:avLst/>
          </a:prstGeom>
          <a:noFill/>
        </p:spPr>
        <p:txBody>
          <a:bodyPr wrap="none" rtlCol="0">
            <a:spAutoFit/>
          </a:bodyPr>
          <a:lstStyle/>
          <a:p>
            <a:r>
              <a:rPr kumimoji="1" lang="ja-JP" altLang="en-US" sz="1100" dirty="0" smtClean="0"/>
              <a:t>特</a:t>
            </a:r>
            <a:r>
              <a:rPr lang="en-US" altLang="ja-JP" sz="2000" dirty="0" smtClean="0"/>
              <a:t>2</a:t>
            </a:r>
            <a:r>
              <a:rPr kumimoji="1" lang="ja-JP" altLang="en-US" sz="1100" dirty="0" smtClean="0"/>
              <a:t>徴</a:t>
            </a:r>
            <a:endParaRPr kumimoji="1" lang="ja-JP" altLang="en-US" sz="1100" dirty="0"/>
          </a:p>
        </p:txBody>
      </p:sp>
      <p:sp>
        <p:nvSpPr>
          <p:cNvPr id="70" name="円/楕円 69"/>
          <p:cNvSpPr/>
          <p:nvPr/>
        </p:nvSpPr>
        <p:spPr>
          <a:xfrm>
            <a:off x="6500094" y="457413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71" name="正方形/長方形 70"/>
          <p:cNvSpPr/>
          <p:nvPr/>
        </p:nvSpPr>
        <p:spPr>
          <a:xfrm>
            <a:off x="3573016" y="4572000"/>
            <a:ext cx="1656184"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p:cNvSpPr txBox="1"/>
          <p:nvPr/>
        </p:nvSpPr>
        <p:spPr>
          <a:xfrm>
            <a:off x="5323230" y="4932040"/>
            <a:ext cx="1636987" cy="707886"/>
          </a:xfrm>
          <a:prstGeom prst="rect">
            <a:avLst/>
          </a:prstGeom>
          <a:noFill/>
        </p:spPr>
        <p:txBody>
          <a:bodyPr wrap="none" rtlCol="0">
            <a:spAutoFit/>
          </a:bodyPr>
          <a:lstStyle/>
          <a:p>
            <a:r>
              <a:rPr lang="ja-JP" altLang="en-US" sz="1000" b="1" dirty="0" smtClean="0"/>
              <a:t>購入意欲の向上</a:t>
            </a:r>
            <a:endParaRPr lang="en-US" altLang="ja-JP" sz="1000" b="1" dirty="0" smtClean="0"/>
          </a:p>
          <a:p>
            <a:r>
              <a:rPr lang="ja-JP" altLang="en-US" sz="1000" dirty="0" smtClean="0"/>
              <a:t>サイトの信頼性や安心感を</a:t>
            </a:r>
            <a:endParaRPr lang="en-US" altLang="ja-JP" sz="1000" dirty="0" smtClean="0"/>
          </a:p>
          <a:p>
            <a:r>
              <a:rPr lang="ja-JP" altLang="en-US" sz="1000" dirty="0" smtClean="0"/>
              <a:t>アピールし、購入意欲を</a:t>
            </a:r>
            <a:endParaRPr lang="en-US" altLang="ja-JP" sz="1000" dirty="0" smtClean="0"/>
          </a:p>
          <a:p>
            <a:r>
              <a:rPr lang="ja-JP" altLang="en-US" sz="1000" dirty="0" smtClean="0"/>
              <a:t>高めたい！</a:t>
            </a:r>
            <a:endParaRPr kumimoji="1" lang="ja-JP" altLang="en-US" sz="1000" dirty="0"/>
          </a:p>
        </p:txBody>
      </p:sp>
      <p:sp>
        <p:nvSpPr>
          <p:cNvPr id="73" name="テキスト ボックス 72"/>
          <p:cNvSpPr txBox="1"/>
          <p:nvPr/>
        </p:nvSpPr>
        <p:spPr>
          <a:xfrm>
            <a:off x="6438845" y="4569866"/>
            <a:ext cx="596638" cy="400110"/>
          </a:xfrm>
          <a:prstGeom prst="rect">
            <a:avLst/>
          </a:prstGeom>
          <a:noFill/>
        </p:spPr>
        <p:txBody>
          <a:bodyPr wrap="none" rtlCol="0">
            <a:spAutoFit/>
          </a:bodyPr>
          <a:lstStyle/>
          <a:p>
            <a:r>
              <a:rPr kumimoji="1" lang="ja-JP" altLang="en-US" sz="1100" dirty="0" smtClean="0"/>
              <a:t>特</a:t>
            </a:r>
            <a:r>
              <a:rPr lang="en-US" altLang="ja-JP" sz="2000" dirty="0" smtClean="0"/>
              <a:t>3</a:t>
            </a:r>
            <a:r>
              <a:rPr kumimoji="1" lang="ja-JP" altLang="en-US" sz="1100" dirty="0" smtClean="0"/>
              <a:t>徴</a:t>
            </a:r>
            <a:endParaRPr kumimoji="1" lang="ja-JP" altLang="en-US" sz="1100" dirty="0"/>
          </a:p>
        </p:txBody>
      </p:sp>
      <p:sp>
        <p:nvSpPr>
          <p:cNvPr id="74" name="正方形/長方形 73"/>
          <p:cNvSpPr/>
          <p:nvPr/>
        </p:nvSpPr>
        <p:spPr>
          <a:xfrm>
            <a:off x="5373216" y="4572000"/>
            <a:ext cx="1656184"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4725144" y="457200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76" name="正方形/長方形 75"/>
          <p:cNvSpPr/>
          <p:nvPr/>
        </p:nvSpPr>
        <p:spPr>
          <a:xfrm>
            <a:off x="1772816" y="5724128"/>
            <a:ext cx="1440160"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サービスの特徴</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77" name="テキスト ボックス 76"/>
          <p:cNvSpPr txBox="1"/>
          <p:nvPr/>
        </p:nvSpPr>
        <p:spPr>
          <a:xfrm>
            <a:off x="1772816" y="6084168"/>
            <a:ext cx="4977645" cy="677108"/>
          </a:xfrm>
          <a:prstGeom prst="rect">
            <a:avLst/>
          </a:prstGeom>
          <a:noFill/>
        </p:spPr>
        <p:txBody>
          <a:bodyPr wrap="none" rtlCol="0">
            <a:spAutoFit/>
          </a:bodyPr>
          <a:lstStyle/>
          <a:p>
            <a:r>
              <a:rPr lang="ja-JP" altLang="en-US" sz="1100" b="1" u="sng" dirty="0" smtClean="0"/>
              <a:t>その</a:t>
            </a:r>
            <a:r>
              <a:rPr lang="en-US" altLang="ja-JP" sz="1100" b="1" u="sng" dirty="0" smtClean="0"/>
              <a:t>1</a:t>
            </a:r>
            <a:r>
              <a:rPr lang="ja-JP" altLang="en-US" sz="1100" b="1" u="sng" dirty="0" err="1" smtClean="0"/>
              <a:t>．</a:t>
            </a:r>
            <a:r>
              <a:rPr lang="ja-JP" altLang="en-US" sz="1100" b="1" u="sng" dirty="0" smtClean="0"/>
              <a:t>最短</a:t>
            </a:r>
            <a:r>
              <a:rPr lang="en-US" altLang="ja-JP" sz="1100" b="1" u="sng" dirty="0" smtClean="0"/>
              <a:t>7</a:t>
            </a:r>
            <a:r>
              <a:rPr lang="ja-JP" altLang="en-US" sz="1100" b="1" u="sng" dirty="0" smtClean="0"/>
              <a:t>日のスピード決済を実現 </a:t>
            </a:r>
            <a:endParaRPr lang="en-US" altLang="ja-JP" sz="1100" b="1" u="sng" dirty="0" smtClean="0"/>
          </a:p>
          <a:p>
            <a:endParaRPr lang="en-US" altLang="ja-JP" sz="900" dirty="0" smtClean="0"/>
          </a:p>
          <a:p>
            <a:r>
              <a:rPr lang="ja-JP" altLang="en-US" sz="900" dirty="0" smtClean="0"/>
              <a:t>代金のお振込は決済日から最短で</a:t>
            </a:r>
            <a:r>
              <a:rPr lang="en-US" altLang="ja-JP" sz="900" dirty="0" smtClean="0"/>
              <a:t>7</a:t>
            </a:r>
            <a:r>
              <a:rPr lang="ja-JP" altLang="en-US" sz="900" dirty="0" smtClean="0"/>
              <a:t>日後。オンライン決済でありながら、</a:t>
            </a:r>
            <a:endParaRPr lang="en-US" altLang="ja-JP" sz="900" dirty="0" smtClean="0"/>
          </a:p>
          <a:p>
            <a:r>
              <a:rPr lang="ja-JP" altLang="en-US" sz="900" dirty="0" smtClean="0"/>
              <a:t>限りなく現金決済に近いキャッシュフローを実現することで、ビジネスチャンスがさらに広がります。 </a:t>
            </a:r>
            <a:endParaRPr kumimoji="1" lang="ja-JP" altLang="en-US" sz="900" dirty="0"/>
          </a:p>
        </p:txBody>
      </p:sp>
      <p:sp>
        <p:nvSpPr>
          <p:cNvPr id="78" name="正方形/長方形 77"/>
          <p:cNvSpPr/>
          <p:nvPr/>
        </p:nvSpPr>
        <p:spPr>
          <a:xfrm>
            <a:off x="5661248" y="6084168"/>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smtClean="0">
                <a:solidFill>
                  <a:schemeClr val="tx1"/>
                </a:solidFill>
              </a:rPr>
              <a:t>詳細はこちら</a:t>
            </a:r>
            <a:endParaRPr kumimoji="1" lang="ja-JP" altLang="en-US" sz="1100" dirty="0">
              <a:solidFill>
                <a:schemeClr val="tx1"/>
              </a:solidFill>
            </a:endParaRPr>
          </a:p>
        </p:txBody>
      </p:sp>
      <p:sp>
        <p:nvSpPr>
          <p:cNvPr id="79" name="テキスト ボックス 78"/>
          <p:cNvSpPr txBox="1"/>
          <p:nvPr/>
        </p:nvSpPr>
        <p:spPr>
          <a:xfrm>
            <a:off x="1762960" y="6921416"/>
            <a:ext cx="4604146" cy="677108"/>
          </a:xfrm>
          <a:prstGeom prst="rect">
            <a:avLst/>
          </a:prstGeom>
          <a:noFill/>
        </p:spPr>
        <p:txBody>
          <a:bodyPr wrap="none" rtlCol="0">
            <a:spAutoFit/>
          </a:bodyPr>
          <a:lstStyle/>
          <a:p>
            <a:r>
              <a:rPr lang="ja-JP" altLang="en-US" sz="1100" b="1" u="sng" dirty="0" smtClean="0"/>
              <a:t>その</a:t>
            </a:r>
            <a:r>
              <a:rPr lang="en-US" altLang="ja-JP" sz="1100" b="1" u="sng" dirty="0" smtClean="0"/>
              <a:t>2</a:t>
            </a:r>
            <a:r>
              <a:rPr lang="ja-JP" altLang="en-US" sz="1100" b="1" u="sng" dirty="0" err="1" smtClean="0"/>
              <a:t>．</a:t>
            </a:r>
            <a:r>
              <a:rPr lang="ja-JP" altLang="en-US" sz="1100" b="1" u="sng" dirty="0" smtClean="0"/>
              <a:t>高い安全性を確保する</a:t>
            </a:r>
            <a:r>
              <a:rPr lang="en-US" altLang="ja-JP" sz="1100" b="1" u="sng" dirty="0" smtClean="0"/>
              <a:t>3-D</a:t>
            </a:r>
            <a:r>
              <a:rPr lang="ja-JP" altLang="en-US" sz="1100" b="1" u="sng" dirty="0" smtClean="0"/>
              <a:t>セキュアを導入 </a:t>
            </a:r>
            <a:endParaRPr lang="en-US" altLang="ja-JP" sz="900" dirty="0" smtClean="0"/>
          </a:p>
          <a:p>
            <a:endParaRPr lang="en-US" altLang="ja-JP" sz="900" dirty="0" smtClean="0"/>
          </a:p>
          <a:p>
            <a:r>
              <a:rPr lang="ja-JP" altLang="en-US" sz="900" dirty="0" smtClean="0"/>
              <a:t>カード番号認証と会員本人認証を同時に行う</a:t>
            </a:r>
            <a:r>
              <a:rPr lang="en-US" altLang="ja-JP" sz="900" dirty="0" smtClean="0"/>
              <a:t>3-D</a:t>
            </a:r>
            <a:r>
              <a:rPr lang="ja-JP" altLang="en-US" sz="900" dirty="0" smtClean="0"/>
              <a:t>セキュアの導入により、</a:t>
            </a:r>
            <a:endParaRPr lang="en-US" altLang="ja-JP" sz="900" dirty="0" smtClean="0"/>
          </a:p>
          <a:p>
            <a:r>
              <a:rPr lang="ja-JP" altLang="en-US" sz="900" dirty="0" smtClean="0"/>
              <a:t>クレジットカードの不正利用を未然に防止。オンライン決済のリスク回避に大きく貢献します。</a:t>
            </a:r>
            <a:endParaRPr kumimoji="1" lang="ja-JP" altLang="en-US" sz="900" dirty="0"/>
          </a:p>
        </p:txBody>
      </p:sp>
      <p:sp>
        <p:nvSpPr>
          <p:cNvPr id="80" name="正方形/長方形 79"/>
          <p:cNvSpPr/>
          <p:nvPr/>
        </p:nvSpPr>
        <p:spPr>
          <a:xfrm>
            <a:off x="5661248" y="6876256"/>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smtClean="0">
                <a:solidFill>
                  <a:schemeClr val="tx1"/>
                </a:solidFill>
              </a:rPr>
              <a:t>詳細はこちら</a:t>
            </a:r>
            <a:endParaRPr kumimoji="1" lang="ja-JP" altLang="en-US" sz="1100" dirty="0">
              <a:solidFill>
                <a:schemeClr val="tx1"/>
              </a:solidFill>
            </a:endParaRPr>
          </a:p>
        </p:txBody>
      </p:sp>
      <p:sp>
        <p:nvSpPr>
          <p:cNvPr id="81" name="テキスト ボックス 80"/>
          <p:cNvSpPr txBox="1"/>
          <p:nvPr/>
        </p:nvSpPr>
        <p:spPr>
          <a:xfrm>
            <a:off x="1765094" y="7812360"/>
            <a:ext cx="5004896" cy="677108"/>
          </a:xfrm>
          <a:prstGeom prst="rect">
            <a:avLst/>
          </a:prstGeom>
          <a:noFill/>
        </p:spPr>
        <p:txBody>
          <a:bodyPr wrap="none" rtlCol="0">
            <a:spAutoFit/>
          </a:bodyPr>
          <a:lstStyle/>
          <a:p>
            <a:r>
              <a:rPr lang="ja-JP" altLang="en-US" sz="1100" b="1" u="sng" dirty="0" smtClean="0"/>
              <a:t>その</a:t>
            </a:r>
            <a:r>
              <a:rPr lang="en-US" altLang="ja-JP" sz="1100" b="1" u="sng" dirty="0" smtClean="0"/>
              <a:t>3</a:t>
            </a:r>
            <a:r>
              <a:rPr lang="ja-JP" altLang="en-US" sz="1100" b="1" u="sng" dirty="0" err="1" smtClean="0"/>
              <a:t>．</a:t>
            </a:r>
            <a:r>
              <a:rPr lang="ja-JP" altLang="en-US" sz="1100" b="1" u="sng" dirty="0" smtClean="0"/>
              <a:t>信頼の</a:t>
            </a:r>
            <a:r>
              <a:rPr lang="en-US" altLang="ja-JP" sz="1100" b="1" u="sng" dirty="0" smtClean="0"/>
              <a:t>VISA</a:t>
            </a:r>
            <a:r>
              <a:rPr lang="ja-JP" altLang="en-US" sz="1100" b="1" u="sng" dirty="0" err="1" smtClean="0"/>
              <a:t>、</a:t>
            </a:r>
            <a:r>
              <a:rPr lang="en-US" altLang="ja-JP" sz="1100" b="1" u="sng" dirty="0" smtClean="0"/>
              <a:t>MasterCard</a:t>
            </a:r>
            <a:r>
              <a:rPr lang="ja-JP" altLang="en-US" sz="1100" b="1" u="sng" dirty="0" smtClean="0"/>
              <a:t>に対応</a:t>
            </a:r>
            <a:endParaRPr lang="en-US" altLang="ja-JP" sz="900" dirty="0" smtClean="0"/>
          </a:p>
          <a:p>
            <a:endParaRPr lang="en-US" altLang="ja-JP" sz="900" dirty="0" smtClean="0"/>
          </a:p>
          <a:p>
            <a:r>
              <a:rPr lang="ja-JP" altLang="en-US" sz="900" dirty="0" smtClean="0"/>
              <a:t>世界各国で高い信頼を集める</a:t>
            </a:r>
            <a:r>
              <a:rPr lang="en-US" altLang="ja-JP" sz="900" dirty="0" smtClean="0"/>
              <a:t>VISA</a:t>
            </a:r>
            <a:r>
              <a:rPr lang="ja-JP" altLang="en-US" sz="900" dirty="0" err="1" smtClean="0"/>
              <a:t>、</a:t>
            </a:r>
            <a:r>
              <a:rPr lang="en-US" altLang="ja-JP" sz="900" dirty="0" smtClean="0"/>
              <a:t>MasterCard</a:t>
            </a:r>
            <a:r>
              <a:rPr lang="ja-JP" altLang="en-US" sz="900" dirty="0" smtClean="0"/>
              <a:t>によるオンライン決済に対応。</a:t>
            </a:r>
            <a:endParaRPr lang="en-US" altLang="ja-JP" sz="900" dirty="0" smtClean="0"/>
          </a:p>
          <a:p>
            <a:r>
              <a:rPr lang="ja-JP" altLang="en-US" sz="900" dirty="0" smtClean="0"/>
              <a:t>世界シェアを誇る</a:t>
            </a:r>
            <a:r>
              <a:rPr lang="en-US" altLang="ja-JP" sz="900" dirty="0" smtClean="0"/>
              <a:t>2</a:t>
            </a:r>
            <a:r>
              <a:rPr lang="ja-JP" altLang="en-US" sz="900" dirty="0" smtClean="0"/>
              <a:t>大ブランドがサイトの信頼性を高め、ビジネスの拡大を強力にバックアップします。</a:t>
            </a:r>
            <a:endParaRPr kumimoji="1" lang="ja-JP" altLang="en-US" sz="900" dirty="0"/>
          </a:p>
        </p:txBody>
      </p:sp>
      <p:sp>
        <p:nvSpPr>
          <p:cNvPr id="82" name="正方形/長方形 81"/>
          <p:cNvSpPr/>
          <p:nvPr/>
        </p:nvSpPr>
        <p:spPr>
          <a:xfrm>
            <a:off x="5661248" y="7812360"/>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smtClean="0">
                <a:solidFill>
                  <a:schemeClr val="tx1"/>
                </a:solidFill>
              </a:rPr>
              <a:t>詳細はこちら</a:t>
            </a:r>
            <a:endParaRPr kumimoji="1" lang="ja-JP" altLang="en-US" sz="1100" dirty="0">
              <a:solidFill>
                <a:schemeClr val="tx1"/>
              </a:solidFill>
            </a:endParaRPr>
          </a:p>
        </p:txBody>
      </p:sp>
      <p:grpSp>
        <p:nvGrpSpPr>
          <p:cNvPr id="5" name="グループ化 126"/>
          <p:cNvGrpSpPr/>
          <p:nvPr/>
        </p:nvGrpSpPr>
        <p:grpSpPr>
          <a:xfrm>
            <a:off x="5843855" y="8557154"/>
            <a:ext cx="144016" cy="144016"/>
            <a:chOff x="945791" y="4522572"/>
            <a:chExt cx="144016" cy="144016"/>
          </a:xfrm>
        </p:grpSpPr>
        <p:sp>
          <p:nvSpPr>
            <p:cNvPr id="84" name="二等辺三角形 8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5" name="正方形/長方形 8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86" name="正方形/長方形 85"/>
          <p:cNvSpPr/>
          <p:nvPr/>
        </p:nvSpPr>
        <p:spPr>
          <a:xfrm>
            <a:off x="6000299" y="8497503"/>
            <a:ext cx="1178528" cy="230832"/>
          </a:xfrm>
          <a:prstGeom prst="rect">
            <a:avLst/>
          </a:prstGeom>
        </p:spPr>
        <p:txBody>
          <a:bodyPr wrap="none">
            <a:spAutoFit/>
          </a:bodyPr>
          <a:lstStyle/>
          <a:p>
            <a:r>
              <a:rPr lang="ja-JP" altLang="en-US" sz="900" dirty="0" smtClean="0"/>
              <a:t>ページの先頭に戻る</a:t>
            </a:r>
            <a:endParaRPr lang="ja-JP" altLang="en-US" sz="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特徴・メリット</a:t>
            </a:r>
            <a:endParaRPr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584176"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決済</a:t>
            </a:r>
            <a:endParaRPr kumimoji="1" lang="ja-JP" altLang="en-US" sz="1200" dirty="0">
              <a:solidFill>
                <a:schemeClr val="tx1"/>
              </a:solidFill>
              <a:latin typeface="+mn-ea"/>
            </a:endParaRPr>
          </a:p>
        </p:txBody>
      </p:sp>
      <p:sp>
        <p:nvSpPr>
          <p:cNvPr id="17" name="正方形/長方形 16"/>
          <p:cNvSpPr/>
          <p:nvPr/>
        </p:nvSpPr>
        <p:spPr>
          <a:xfrm>
            <a:off x="44624" y="5724128"/>
            <a:ext cx="1584176"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広告</a:t>
            </a:r>
            <a:endParaRPr kumimoji="1" lang="en-US" altLang="ja-JP" sz="1200" dirty="0" smtClean="0">
              <a:solidFill>
                <a:schemeClr val="tx1"/>
              </a:solidFill>
              <a:latin typeface="+mn-ea"/>
            </a:endParaRPr>
          </a:p>
          <a:p>
            <a:r>
              <a:rPr kumimoji="1" lang="ja-JP" altLang="en-US" sz="1200" dirty="0" smtClean="0">
                <a:solidFill>
                  <a:schemeClr val="tx1"/>
                </a:solidFill>
                <a:latin typeface="+mn-ea"/>
              </a:rPr>
              <a:t>        プロモーション</a:t>
            </a:r>
            <a:endParaRPr kumimoji="1" lang="en-US" altLang="ja-JP" sz="1200" dirty="0" smtClean="0">
              <a:solidFill>
                <a:schemeClr val="tx1"/>
              </a:solidFill>
              <a:latin typeface="+mn-ea"/>
            </a:endParaRPr>
          </a:p>
          <a:p>
            <a:r>
              <a:rPr lang="en-US" altLang="ja-JP" sz="1200" dirty="0" smtClean="0">
                <a:solidFill>
                  <a:schemeClr val="tx1"/>
                </a:solidFill>
                <a:latin typeface="+mn-ea"/>
              </a:rPr>
              <a:t>(</a:t>
            </a:r>
            <a:r>
              <a:rPr lang="ja-JP" altLang="en-US" sz="1200" dirty="0" smtClean="0">
                <a:solidFill>
                  <a:schemeClr val="tx1"/>
                </a:solidFill>
                <a:latin typeface="+mn-ea"/>
              </a:rPr>
              <a:t>公式アカウント作成</a:t>
            </a:r>
            <a:r>
              <a:rPr lang="en-US" altLang="ja-JP" sz="1200" dirty="0" smtClean="0">
                <a:solidFill>
                  <a:schemeClr val="tx1"/>
                </a:solidFill>
                <a:latin typeface="+mn-ea"/>
              </a:rPr>
              <a:t>)</a:t>
            </a:r>
            <a:endParaRPr kumimoji="1" lang="ja-JP" altLang="en-US" sz="1200" dirty="0">
              <a:solidFill>
                <a:schemeClr val="tx1"/>
              </a:solidFill>
              <a:latin typeface="+mn-ea"/>
            </a:endParaRPr>
          </a:p>
        </p:txBody>
      </p:sp>
      <p:sp>
        <p:nvSpPr>
          <p:cNvPr id="18" name="正方形/長方形 17"/>
          <p:cNvSpPr/>
          <p:nvPr/>
        </p:nvSpPr>
        <p:spPr>
          <a:xfrm>
            <a:off x="44624" y="2123728"/>
            <a:ext cx="1584176"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＜店舗＞</a:t>
            </a:r>
            <a:endParaRPr kumimoji="1" lang="ja-JP" altLang="en-US" sz="1200" dirty="0">
              <a:solidFill>
                <a:schemeClr val="tx1"/>
              </a:solidFill>
              <a:latin typeface="+mn-ea"/>
            </a:endParaRPr>
          </a:p>
        </p:txBody>
      </p:sp>
      <p:sp>
        <p:nvSpPr>
          <p:cNvPr id="19" name="正方形/長方形 18"/>
          <p:cNvSpPr/>
          <p:nvPr/>
        </p:nvSpPr>
        <p:spPr>
          <a:xfrm>
            <a:off x="44624" y="3563888"/>
            <a:ext cx="1584176"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a:t>
            </a:r>
            <a:r>
              <a:rPr lang="en-US" altLang="ja-JP" sz="1200" dirty="0" smtClean="0">
                <a:solidFill>
                  <a:schemeClr val="tx1"/>
                </a:solidFill>
                <a:latin typeface="+mn-ea"/>
              </a:rPr>
              <a:t>WEB</a:t>
            </a:r>
            <a:r>
              <a:rPr kumimoji="1" lang="ja-JP" altLang="en-US" sz="1200" dirty="0" smtClean="0">
                <a:solidFill>
                  <a:schemeClr val="tx1"/>
                </a:solidFill>
                <a:latin typeface="+mn-ea"/>
              </a:rPr>
              <a:t>＞</a:t>
            </a:r>
            <a:endParaRPr kumimoji="1" lang="ja-JP" altLang="en-US" sz="12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pSp>
        <p:nvGrpSpPr>
          <p:cNvPr id="3" name="グループ化 39"/>
          <p:cNvGrpSpPr/>
          <p:nvPr/>
        </p:nvGrpSpPr>
        <p:grpSpPr>
          <a:xfrm>
            <a:off x="0" y="7649180"/>
            <a:ext cx="2566386" cy="883260"/>
            <a:chOff x="0" y="5868144"/>
            <a:chExt cx="2566386" cy="883260"/>
          </a:xfrm>
        </p:grpSpPr>
        <p:sp>
          <p:nvSpPr>
            <p:cNvPr id="34" name="正方形/長方形 33"/>
            <p:cNvSpPr/>
            <p:nvPr/>
          </p:nvSpPr>
          <p:spPr>
            <a:xfrm>
              <a:off x="72008" y="5868144"/>
              <a:ext cx="1556792"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35" name="テキスト ボックス 34"/>
            <p:cNvSpPr txBox="1"/>
            <p:nvPr/>
          </p:nvSpPr>
          <p:spPr>
            <a:xfrm>
              <a:off x="49522" y="586814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36" name="テキスト ボックス 35"/>
            <p:cNvSpPr txBox="1"/>
            <p:nvPr/>
          </p:nvSpPr>
          <p:spPr>
            <a:xfrm>
              <a:off x="0" y="622818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88640" y="262778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2" name="正方形/長方形 41"/>
          <p:cNvSpPr/>
          <p:nvPr/>
        </p:nvSpPr>
        <p:spPr>
          <a:xfrm>
            <a:off x="188640" y="28438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3" name="正方形/長方形 42"/>
          <p:cNvSpPr/>
          <p:nvPr/>
        </p:nvSpPr>
        <p:spPr>
          <a:xfrm>
            <a:off x="188640" y="305983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4" name="正方形/長方形 43"/>
          <p:cNvSpPr/>
          <p:nvPr/>
        </p:nvSpPr>
        <p:spPr>
          <a:xfrm>
            <a:off x="188640" y="327585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46" name="正方形/長方形 45"/>
          <p:cNvSpPr/>
          <p:nvPr/>
        </p:nvSpPr>
        <p:spPr>
          <a:xfrm>
            <a:off x="188640" y="4139952"/>
            <a:ext cx="1431776"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7" name="正方形/長方形 46"/>
          <p:cNvSpPr/>
          <p:nvPr/>
        </p:nvSpPr>
        <p:spPr>
          <a:xfrm>
            <a:off x="188640" y="435597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8" name="正方形/長方形 47"/>
          <p:cNvSpPr/>
          <p:nvPr/>
        </p:nvSpPr>
        <p:spPr>
          <a:xfrm>
            <a:off x="188640" y="4572000"/>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9" name="正方形/長方形 48"/>
          <p:cNvSpPr/>
          <p:nvPr/>
        </p:nvSpPr>
        <p:spPr>
          <a:xfrm>
            <a:off x="188640" y="478802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50" name="正方形/長方形 49"/>
          <p:cNvSpPr/>
          <p:nvPr/>
        </p:nvSpPr>
        <p:spPr>
          <a:xfrm>
            <a:off x="188640" y="543609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51" name="正方形/長方形 50"/>
          <p:cNvSpPr/>
          <p:nvPr/>
        </p:nvSpPr>
        <p:spPr>
          <a:xfrm>
            <a:off x="188640" y="64442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grpSp>
        <p:nvGrpSpPr>
          <p:cNvPr id="5" name="グループ化 126"/>
          <p:cNvGrpSpPr/>
          <p:nvPr/>
        </p:nvGrpSpPr>
        <p:grpSpPr>
          <a:xfrm>
            <a:off x="5523028" y="11872521"/>
            <a:ext cx="144016" cy="144016"/>
            <a:chOff x="945791" y="4522572"/>
            <a:chExt cx="144016" cy="144016"/>
          </a:xfrm>
        </p:grpSpPr>
        <p:sp>
          <p:nvSpPr>
            <p:cNvPr id="84" name="二等辺三角形 8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5" name="正方形/長方形 8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86" name="正方形/長方形 85"/>
          <p:cNvSpPr/>
          <p:nvPr/>
        </p:nvSpPr>
        <p:spPr>
          <a:xfrm>
            <a:off x="5679472" y="11812870"/>
            <a:ext cx="1178528" cy="230832"/>
          </a:xfrm>
          <a:prstGeom prst="rect">
            <a:avLst/>
          </a:prstGeom>
        </p:spPr>
        <p:txBody>
          <a:bodyPr wrap="none">
            <a:spAutoFit/>
          </a:bodyPr>
          <a:lstStyle/>
          <a:p>
            <a:r>
              <a:rPr lang="ja-JP" altLang="en-US" sz="900" dirty="0" smtClean="0"/>
              <a:t>ページの先頭に戻る</a:t>
            </a:r>
            <a:endParaRPr lang="ja-JP" altLang="en-US" sz="900" dirty="0"/>
          </a:p>
        </p:txBody>
      </p:sp>
      <p:sp>
        <p:nvSpPr>
          <p:cNvPr id="64" name="正方形/長方形 63"/>
          <p:cNvSpPr/>
          <p:nvPr/>
        </p:nvSpPr>
        <p:spPr>
          <a:xfrm>
            <a:off x="1700808" y="2307814"/>
            <a:ext cx="3528392" cy="2479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最短</a:t>
            </a:r>
            <a:r>
              <a:rPr lang="en-US" altLang="ja-JP" sz="1400" dirty="0" smtClean="0">
                <a:solidFill>
                  <a:schemeClr val="tx1"/>
                </a:solidFill>
                <a:latin typeface="HGP創英角ｺﾞｼｯｸUB" pitchFamily="50" charset="-128"/>
                <a:ea typeface="HGP創英角ｺﾞｼｯｸUB" pitchFamily="50" charset="-128"/>
              </a:rPr>
              <a:t>7</a:t>
            </a:r>
            <a:r>
              <a:rPr lang="ja-JP" altLang="en-US" sz="1400" dirty="0" smtClean="0">
                <a:solidFill>
                  <a:schemeClr val="tx1"/>
                </a:solidFill>
                <a:latin typeface="HGP創英角ｺﾞｼｯｸUB" pitchFamily="50" charset="-128"/>
                <a:ea typeface="HGP創英角ｺﾞｼｯｸUB" pitchFamily="50" charset="-128"/>
              </a:rPr>
              <a:t>日の週</a:t>
            </a:r>
            <a:r>
              <a:rPr lang="en-US" altLang="ja-JP" sz="1400" dirty="0" smtClean="0">
                <a:solidFill>
                  <a:schemeClr val="tx1"/>
                </a:solidFill>
                <a:latin typeface="HGP創英角ｺﾞｼｯｸUB" pitchFamily="50" charset="-128"/>
                <a:ea typeface="HGP創英角ｺﾞｼｯｸUB" pitchFamily="50" charset="-128"/>
              </a:rPr>
              <a:t>1</a:t>
            </a:r>
            <a:r>
              <a:rPr lang="ja-JP" altLang="en-US" sz="1400" dirty="0" smtClean="0">
                <a:solidFill>
                  <a:schemeClr val="tx1"/>
                </a:solidFill>
                <a:latin typeface="HGP創英角ｺﾞｼｯｸUB" pitchFamily="50" charset="-128"/>
                <a:ea typeface="HGP創英角ｺﾞｼｯｸUB" pitchFamily="50" charset="-128"/>
              </a:rPr>
              <a:t>回スピード決済を実現</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5" name="テキスト ボックス 64"/>
          <p:cNvSpPr txBox="1"/>
          <p:nvPr/>
        </p:nvSpPr>
        <p:spPr>
          <a:xfrm>
            <a:off x="1688451" y="2195736"/>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1</a:t>
            </a:r>
            <a:r>
              <a:rPr kumimoji="1" lang="ja-JP" altLang="en-US" sz="1100" dirty="0" smtClean="0"/>
              <a:t>徴</a:t>
            </a:r>
            <a:endParaRPr kumimoji="1" lang="ja-JP" altLang="en-US" sz="1100" dirty="0"/>
          </a:p>
        </p:txBody>
      </p:sp>
      <p:sp>
        <p:nvSpPr>
          <p:cNvPr id="66" name="テキスト ボックス 65"/>
          <p:cNvSpPr txBox="1"/>
          <p:nvPr/>
        </p:nvSpPr>
        <p:spPr>
          <a:xfrm>
            <a:off x="1772816" y="2699792"/>
            <a:ext cx="4520789" cy="1169551"/>
          </a:xfrm>
          <a:prstGeom prst="rect">
            <a:avLst/>
          </a:prstGeom>
          <a:noFill/>
        </p:spPr>
        <p:txBody>
          <a:bodyPr wrap="none" rtlCol="0">
            <a:spAutoFit/>
          </a:bodyPr>
          <a:lstStyle/>
          <a:p>
            <a:r>
              <a:rPr lang="en-US" altLang="ja-JP" sz="1000" dirty="0" smtClean="0"/>
              <a:t>E</a:t>
            </a:r>
            <a:r>
              <a:rPr lang="ja-JP" altLang="en-US" sz="1000" dirty="0" smtClean="0"/>
              <a:t>コマース市場の急拡大にともない、カード決済はインターネットショッピングには、</a:t>
            </a:r>
            <a:endParaRPr lang="en-US" altLang="ja-JP" sz="1000" dirty="0" smtClean="0"/>
          </a:p>
          <a:p>
            <a:r>
              <a:rPr lang="ja-JP" altLang="en-US" sz="1000" dirty="0" smtClean="0"/>
              <a:t>欠かせないツールとなりました。ネットでの新たな市場の開拓のために は、</a:t>
            </a:r>
            <a:endParaRPr lang="en-US" altLang="ja-JP" sz="1000" dirty="0" smtClean="0"/>
          </a:p>
          <a:p>
            <a:r>
              <a:rPr lang="ja-JP" altLang="en-US" sz="1000" dirty="0" smtClean="0"/>
              <a:t>タイムリーかつスピーディーな売買サイクルを作り出す必要があります。</a:t>
            </a:r>
            <a:endParaRPr lang="en-US" altLang="ja-JP" sz="1000" dirty="0" smtClean="0"/>
          </a:p>
          <a:p>
            <a:r>
              <a:rPr lang="ja-JP" altLang="en-US" sz="1000" dirty="0" smtClean="0"/>
              <a:t>決済日から最短</a:t>
            </a:r>
            <a:r>
              <a:rPr lang="en-US" altLang="ja-JP" sz="1000" dirty="0" smtClean="0"/>
              <a:t>7</a:t>
            </a:r>
            <a:r>
              <a:rPr lang="ja-JP" altLang="en-US" sz="1000" dirty="0" smtClean="0"/>
              <a:t>日後の売上代金お振込を可能にした早期決済サービスは、</a:t>
            </a:r>
            <a:endParaRPr lang="en-US" altLang="ja-JP" sz="1000" dirty="0" smtClean="0"/>
          </a:p>
          <a:p>
            <a:r>
              <a:rPr lang="ja-JP" altLang="en-US" sz="1000" dirty="0" smtClean="0"/>
              <a:t>大手決 済代行会社との提携で、万全のセキュリティ・確実な売上処理に加え、</a:t>
            </a:r>
            <a:endParaRPr lang="en-US" altLang="ja-JP" sz="1000" dirty="0" smtClean="0"/>
          </a:p>
          <a:p>
            <a:r>
              <a:rPr lang="ja-JP" altLang="en-US" sz="1000" dirty="0" smtClean="0"/>
              <a:t>ビジネスシーンに素早く対応できるスピード決済を実現。</a:t>
            </a:r>
            <a:endParaRPr lang="en-US" altLang="ja-JP" sz="1000" dirty="0" smtClean="0"/>
          </a:p>
          <a:p>
            <a:r>
              <a:rPr lang="ja-JP" altLang="en-US" sz="1000" dirty="0" smtClean="0"/>
              <a:t>当社の早期決済サービスは、 ネットビジネスの可能性を広げます。</a:t>
            </a:r>
            <a:endParaRPr kumimoji="1" lang="ja-JP" altLang="en-US" sz="1000" dirty="0"/>
          </a:p>
        </p:txBody>
      </p:sp>
      <p:sp>
        <p:nvSpPr>
          <p:cNvPr id="83" name="円/楕円 82"/>
          <p:cNvSpPr/>
          <p:nvPr/>
        </p:nvSpPr>
        <p:spPr>
          <a:xfrm>
            <a:off x="1756482" y="2200869"/>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87" name="正方形/長方形 86"/>
          <p:cNvSpPr/>
          <p:nvPr/>
        </p:nvSpPr>
        <p:spPr>
          <a:xfrm>
            <a:off x="1673424" y="3923928"/>
            <a:ext cx="5184576" cy="79208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1745432" y="3960999"/>
            <a:ext cx="5112568" cy="769441"/>
          </a:xfrm>
          <a:prstGeom prst="rect">
            <a:avLst/>
          </a:prstGeom>
          <a:noFill/>
        </p:spPr>
        <p:txBody>
          <a:bodyPr wrap="square" rtlCol="0">
            <a:spAutoFit/>
          </a:bodyPr>
          <a:lstStyle/>
          <a:p>
            <a:r>
              <a:rPr lang="ja-JP" altLang="en-US" sz="1000" dirty="0" smtClean="0"/>
              <a:t>週</a:t>
            </a:r>
            <a:r>
              <a:rPr lang="en-US" altLang="ja-JP" sz="1000" dirty="0" smtClean="0"/>
              <a:t>1</a:t>
            </a:r>
            <a:r>
              <a:rPr lang="ja-JP" altLang="en-US" sz="1000" dirty="0" smtClean="0"/>
              <a:t>回</a:t>
            </a:r>
            <a:r>
              <a:rPr lang="en-US" altLang="ja-JP" sz="1000" dirty="0" smtClean="0"/>
              <a:t>7</a:t>
            </a:r>
            <a:r>
              <a:rPr lang="ja-JP" altLang="en-US" sz="1000" dirty="0" smtClean="0"/>
              <a:t>日後決済を実現した</a:t>
            </a:r>
            <a:r>
              <a:rPr lang="ja-JP" altLang="en-US" sz="1400" b="1" dirty="0" smtClean="0"/>
              <a:t>「早期決済サービス」</a:t>
            </a:r>
            <a:r>
              <a:rPr lang="ja-JP" altLang="en-US" sz="1000" dirty="0" smtClean="0"/>
              <a:t>とは</a:t>
            </a:r>
            <a:endParaRPr lang="en-US" altLang="ja-JP" sz="1000" dirty="0" smtClean="0"/>
          </a:p>
          <a:p>
            <a:endParaRPr kumimoji="1" lang="en-US" altLang="ja-JP" sz="1000" dirty="0" smtClean="0"/>
          </a:p>
          <a:p>
            <a:r>
              <a:rPr lang="ja-JP" altLang="en-US" sz="1000" dirty="0" smtClean="0"/>
              <a:t>毎週金曜日をカード決済の締日として、翌週の金曜日に売上代金を指定口座にお振込します。</a:t>
            </a:r>
            <a:endParaRPr lang="en-US" altLang="ja-JP" sz="1000" dirty="0" smtClean="0"/>
          </a:p>
          <a:p>
            <a:r>
              <a:rPr kumimoji="1" lang="ja-JP" altLang="en-US" sz="1000" dirty="0" smtClean="0"/>
              <a:t>最短で</a:t>
            </a:r>
            <a:r>
              <a:rPr kumimoji="1" lang="en-US" altLang="ja-JP" sz="1000" dirty="0" smtClean="0"/>
              <a:t>7</a:t>
            </a:r>
            <a:r>
              <a:rPr kumimoji="1" lang="ja-JP" altLang="en-US" sz="1000" dirty="0" smtClean="0"/>
              <a:t>日後の決済を実現したスピーディーな決済サービス。</a:t>
            </a:r>
            <a:endParaRPr kumimoji="1" lang="en-US" altLang="ja-JP" sz="1000" dirty="0" smtClean="0"/>
          </a:p>
        </p:txBody>
      </p:sp>
      <p:cxnSp>
        <p:nvCxnSpPr>
          <p:cNvPr id="90" name="直線コネクタ 89"/>
          <p:cNvCxnSpPr/>
          <p:nvPr/>
        </p:nvCxnSpPr>
        <p:spPr>
          <a:xfrm>
            <a:off x="1772816" y="4283968"/>
            <a:ext cx="47525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正方形/長方形 90"/>
          <p:cNvSpPr/>
          <p:nvPr/>
        </p:nvSpPr>
        <p:spPr>
          <a:xfrm>
            <a:off x="1673424" y="4860032"/>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92" name="正方形/長方形 91"/>
          <p:cNvSpPr/>
          <p:nvPr/>
        </p:nvSpPr>
        <p:spPr>
          <a:xfrm>
            <a:off x="1673424" y="5436096"/>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93" name="テキスト ボックス 92"/>
          <p:cNvSpPr txBox="1"/>
          <p:nvPr/>
        </p:nvSpPr>
        <p:spPr>
          <a:xfrm>
            <a:off x="1700808" y="6012160"/>
            <a:ext cx="4572085" cy="892552"/>
          </a:xfrm>
          <a:prstGeom prst="rect">
            <a:avLst/>
          </a:prstGeom>
          <a:noFill/>
        </p:spPr>
        <p:txBody>
          <a:bodyPr wrap="none" rtlCol="0">
            <a:spAutoFit/>
          </a:bodyPr>
          <a:lstStyle/>
          <a:p>
            <a:r>
              <a:rPr lang="ja-JP" altLang="en-US" sz="1200" b="1" u="sng" dirty="0" smtClean="0"/>
              <a:t>「月</a:t>
            </a:r>
            <a:r>
              <a:rPr lang="en-US" altLang="ja-JP" sz="1200" b="1" u="sng" dirty="0" smtClean="0"/>
              <a:t>2</a:t>
            </a:r>
            <a:r>
              <a:rPr lang="ja-JP" altLang="en-US" sz="1200" b="1" u="sng" dirty="0" smtClean="0"/>
              <a:t>回決済サービス」もご用意しています。</a:t>
            </a:r>
            <a:endParaRPr lang="en-US" altLang="ja-JP" sz="1200" b="1" u="sng" dirty="0" smtClean="0"/>
          </a:p>
          <a:p>
            <a:endParaRPr lang="en-US" altLang="ja-JP" sz="1000" dirty="0" smtClean="0"/>
          </a:p>
          <a:p>
            <a:r>
              <a:rPr lang="ja-JP" altLang="en-US" sz="1000" dirty="0" smtClean="0"/>
              <a:t>毎月</a:t>
            </a:r>
            <a:r>
              <a:rPr lang="en-US" altLang="ja-JP" sz="1000" dirty="0" smtClean="0"/>
              <a:t>15</a:t>
            </a:r>
            <a:r>
              <a:rPr lang="ja-JP" altLang="en-US" sz="1000" dirty="0" smtClean="0"/>
              <a:t>日と月末が締日となります。売上金は、それぞれ当月末日と翌月</a:t>
            </a:r>
            <a:r>
              <a:rPr lang="en-US" altLang="ja-JP" sz="1000" dirty="0" smtClean="0"/>
              <a:t>15</a:t>
            </a:r>
            <a:r>
              <a:rPr lang="ja-JP" altLang="en-US" sz="1000" dirty="0" smtClean="0"/>
              <a:t>日に</a:t>
            </a:r>
            <a:endParaRPr lang="en-US" altLang="ja-JP" sz="1000" dirty="0" smtClean="0"/>
          </a:p>
          <a:p>
            <a:r>
              <a:rPr lang="ja-JP" altLang="en-US" sz="1000" dirty="0" smtClean="0"/>
              <a:t>指定口座にお振込致します。売上の集計サイクルなどに合わせてお選びください。</a:t>
            </a:r>
            <a:endParaRPr lang="en-US" altLang="ja-JP" sz="1000" dirty="0" smtClean="0"/>
          </a:p>
          <a:p>
            <a:r>
              <a:rPr lang="ja-JP" altLang="en-US" sz="1000" dirty="0" smtClean="0"/>
              <a:t>なお、振込は、最短</a:t>
            </a:r>
            <a:r>
              <a:rPr lang="en-US" altLang="ja-JP" sz="1000" dirty="0" smtClean="0"/>
              <a:t>15</a:t>
            </a:r>
            <a:r>
              <a:rPr lang="ja-JP" altLang="en-US" sz="1000" dirty="0" smtClean="0"/>
              <a:t>日後・最長１ヵ月後となります。</a:t>
            </a:r>
            <a:endParaRPr lang="en-US" altLang="ja-JP" sz="1000" dirty="0" smtClean="0"/>
          </a:p>
        </p:txBody>
      </p:sp>
      <p:sp>
        <p:nvSpPr>
          <p:cNvPr id="94" name="正方形/長方形 93"/>
          <p:cNvSpPr/>
          <p:nvPr/>
        </p:nvSpPr>
        <p:spPr>
          <a:xfrm>
            <a:off x="1713165" y="7708414"/>
            <a:ext cx="3816424"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高い安全性を確保する</a:t>
            </a:r>
            <a:r>
              <a:rPr lang="en-US" altLang="ja-JP" sz="1400" dirty="0" smtClean="0">
                <a:solidFill>
                  <a:schemeClr val="tx1"/>
                </a:solidFill>
                <a:latin typeface="HGP創英角ｺﾞｼｯｸUB" pitchFamily="50" charset="-128"/>
                <a:ea typeface="HGP創英角ｺﾞｼｯｸUB" pitchFamily="50" charset="-128"/>
              </a:rPr>
              <a:t>3-D</a:t>
            </a:r>
            <a:r>
              <a:rPr lang="ja-JP" altLang="en-US" sz="1400" dirty="0" smtClean="0">
                <a:solidFill>
                  <a:schemeClr val="tx1"/>
                </a:solidFill>
                <a:latin typeface="HGP創英角ｺﾞｼｯｸUB" pitchFamily="50" charset="-128"/>
                <a:ea typeface="HGP創英角ｺﾞｼｯｸUB" pitchFamily="50" charset="-128"/>
              </a:rPr>
              <a:t>セキュアを導入</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95" name="テキスト ボックス 94"/>
          <p:cNvSpPr txBox="1"/>
          <p:nvPr/>
        </p:nvSpPr>
        <p:spPr>
          <a:xfrm>
            <a:off x="1700808" y="7596336"/>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2</a:t>
            </a:r>
            <a:r>
              <a:rPr kumimoji="1" lang="ja-JP" altLang="en-US" sz="1100" dirty="0" smtClean="0"/>
              <a:t>徴</a:t>
            </a:r>
            <a:endParaRPr kumimoji="1" lang="ja-JP" altLang="en-US" sz="1100" dirty="0"/>
          </a:p>
        </p:txBody>
      </p:sp>
      <p:sp>
        <p:nvSpPr>
          <p:cNvPr id="96" name="円/楕円 95"/>
          <p:cNvSpPr/>
          <p:nvPr/>
        </p:nvSpPr>
        <p:spPr>
          <a:xfrm>
            <a:off x="1768839" y="7601469"/>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97" name="テキスト ボックス 96"/>
          <p:cNvSpPr txBox="1"/>
          <p:nvPr/>
        </p:nvSpPr>
        <p:spPr>
          <a:xfrm>
            <a:off x="1772816" y="8068454"/>
            <a:ext cx="4482317" cy="861774"/>
          </a:xfrm>
          <a:prstGeom prst="rect">
            <a:avLst/>
          </a:prstGeom>
          <a:noFill/>
        </p:spPr>
        <p:txBody>
          <a:bodyPr wrap="none" rtlCol="0">
            <a:spAutoFit/>
          </a:bodyPr>
          <a:lstStyle/>
          <a:p>
            <a:r>
              <a:rPr lang="ja-JP" altLang="en-US" sz="1000" dirty="0" smtClean="0"/>
              <a:t>クレジットカード決済システムの導入にあたり、最も重要なのがセキュリティです。</a:t>
            </a:r>
            <a:endParaRPr lang="en-US" altLang="ja-JP" sz="1000" dirty="0" smtClean="0"/>
          </a:p>
          <a:p>
            <a:r>
              <a:rPr lang="ja-JP" altLang="en-US" sz="1000" dirty="0" smtClean="0"/>
              <a:t>マーチャント・サポートでは、大手決済代行会社との提携により、</a:t>
            </a:r>
            <a:endParaRPr lang="en-US" altLang="ja-JP" sz="1000" dirty="0" smtClean="0"/>
          </a:p>
          <a:p>
            <a:r>
              <a:rPr lang="ja-JP" altLang="en-US" sz="1000" dirty="0" smtClean="0"/>
              <a:t>カード番 号認証と会員本人認証を同時に行う「</a:t>
            </a:r>
            <a:r>
              <a:rPr lang="en-US" altLang="ja-JP" sz="1000" dirty="0" smtClean="0"/>
              <a:t>3-D</a:t>
            </a:r>
            <a:r>
              <a:rPr lang="ja-JP" altLang="en-US" sz="1000" dirty="0" smtClean="0"/>
              <a:t>セキュア」を導入。</a:t>
            </a:r>
            <a:endParaRPr lang="en-US" altLang="ja-JP" sz="1000" dirty="0" smtClean="0"/>
          </a:p>
          <a:p>
            <a:r>
              <a:rPr lang="ja-JP" altLang="en-US" sz="1000" dirty="0" smtClean="0"/>
              <a:t>スキミング、偽造カードなどの被害から加盟店様を守り、</a:t>
            </a:r>
            <a:endParaRPr lang="en-US" altLang="ja-JP" sz="1000" dirty="0" smtClean="0"/>
          </a:p>
          <a:p>
            <a:r>
              <a:rPr lang="ja-JP" altLang="en-US" sz="1000" dirty="0" smtClean="0"/>
              <a:t>オンライン決済のリスク回避を未然に 防ぎます。</a:t>
            </a:r>
            <a:endParaRPr kumimoji="1" lang="ja-JP" altLang="en-US" sz="1000" dirty="0"/>
          </a:p>
        </p:txBody>
      </p:sp>
      <p:sp>
        <p:nvSpPr>
          <p:cNvPr id="98" name="正方形/長方形 97"/>
          <p:cNvSpPr/>
          <p:nvPr/>
        </p:nvSpPr>
        <p:spPr>
          <a:xfrm>
            <a:off x="5542856" y="8356486"/>
            <a:ext cx="1315144"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99" name="正方形/長方形 98"/>
          <p:cNvSpPr/>
          <p:nvPr/>
        </p:nvSpPr>
        <p:spPr>
          <a:xfrm>
            <a:off x="1772816" y="9004558"/>
            <a:ext cx="3816424"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信頼の</a:t>
            </a:r>
            <a:r>
              <a:rPr lang="en-US" altLang="ja-JP" sz="1400" dirty="0" smtClean="0">
                <a:solidFill>
                  <a:schemeClr val="tx1"/>
                </a:solidFill>
                <a:latin typeface="HGP創英角ｺﾞｼｯｸUB" pitchFamily="50" charset="-128"/>
                <a:ea typeface="HGP創英角ｺﾞｼｯｸUB" pitchFamily="50" charset="-128"/>
              </a:rPr>
              <a:t>VISA</a:t>
            </a:r>
            <a:r>
              <a:rPr lang="ja-JP" altLang="en-US" sz="1400" dirty="0" err="1" smtClean="0">
                <a:solidFill>
                  <a:schemeClr val="tx1"/>
                </a:solidFill>
                <a:latin typeface="HGP創英角ｺﾞｼｯｸUB" pitchFamily="50" charset="-128"/>
                <a:ea typeface="HGP創英角ｺﾞｼｯｸUB" pitchFamily="50" charset="-128"/>
              </a:rPr>
              <a:t>、</a:t>
            </a:r>
            <a:r>
              <a:rPr lang="en-US" altLang="ja-JP" sz="1400" dirty="0" smtClean="0">
                <a:solidFill>
                  <a:schemeClr val="tx1"/>
                </a:solidFill>
                <a:latin typeface="HGP創英角ｺﾞｼｯｸUB" pitchFamily="50" charset="-128"/>
                <a:ea typeface="HGP創英角ｺﾞｼｯｸUB" pitchFamily="50" charset="-128"/>
              </a:rPr>
              <a:t>MasterCard</a:t>
            </a:r>
            <a:r>
              <a:rPr lang="ja-JP" altLang="en-US" sz="1400" dirty="0" smtClean="0">
                <a:solidFill>
                  <a:schemeClr val="tx1"/>
                </a:solidFill>
                <a:latin typeface="HGP創英角ｺﾞｼｯｸUB" pitchFamily="50" charset="-128"/>
                <a:ea typeface="HGP創英角ｺﾞｼｯｸUB" pitchFamily="50" charset="-128"/>
              </a:rPr>
              <a:t>に対応</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100" name="テキスト ボックス 99"/>
          <p:cNvSpPr txBox="1"/>
          <p:nvPr/>
        </p:nvSpPr>
        <p:spPr>
          <a:xfrm>
            <a:off x="1760459" y="8892480"/>
            <a:ext cx="596638" cy="400110"/>
          </a:xfrm>
          <a:prstGeom prst="rect">
            <a:avLst/>
          </a:prstGeom>
          <a:noFill/>
        </p:spPr>
        <p:txBody>
          <a:bodyPr wrap="none" rtlCol="0">
            <a:spAutoFit/>
          </a:bodyPr>
          <a:lstStyle/>
          <a:p>
            <a:r>
              <a:rPr kumimoji="1" lang="ja-JP" altLang="en-US" sz="1100" dirty="0" smtClean="0"/>
              <a:t>特</a:t>
            </a:r>
            <a:r>
              <a:rPr lang="en-US" altLang="ja-JP" sz="2000" dirty="0" smtClean="0"/>
              <a:t>3</a:t>
            </a:r>
            <a:r>
              <a:rPr kumimoji="1" lang="ja-JP" altLang="en-US" sz="1100" dirty="0" smtClean="0"/>
              <a:t>徴</a:t>
            </a:r>
            <a:endParaRPr kumimoji="1" lang="ja-JP" altLang="en-US" sz="1100" dirty="0"/>
          </a:p>
        </p:txBody>
      </p:sp>
      <p:sp>
        <p:nvSpPr>
          <p:cNvPr id="101" name="円/楕円 100"/>
          <p:cNvSpPr/>
          <p:nvPr/>
        </p:nvSpPr>
        <p:spPr>
          <a:xfrm>
            <a:off x="1828490" y="8897613"/>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102" name="テキスト ボックス 101"/>
          <p:cNvSpPr txBox="1"/>
          <p:nvPr/>
        </p:nvSpPr>
        <p:spPr>
          <a:xfrm>
            <a:off x="1772817" y="9318348"/>
            <a:ext cx="3888431" cy="1169551"/>
          </a:xfrm>
          <a:prstGeom prst="rect">
            <a:avLst/>
          </a:prstGeom>
          <a:noFill/>
        </p:spPr>
        <p:txBody>
          <a:bodyPr wrap="square" rtlCol="0">
            <a:spAutoFit/>
          </a:bodyPr>
          <a:lstStyle/>
          <a:p>
            <a:r>
              <a:rPr lang="ja-JP" altLang="en-US" sz="1000" dirty="0" smtClean="0"/>
              <a:t>インターネットの普及などにより、今後ますます普及率が高まると</a:t>
            </a:r>
            <a:endParaRPr lang="en-US" altLang="ja-JP" sz="1000" dirty="0" smtClean="0"/>
          </a:p>
          <a:p>
            <a:r>
              <a:rPr lang="ja-JP" altLang="en-US" sz="1000" dirty="0" smtClean="0"/>
              <a:t>いわれているクレジットカード。</a:t>
            </a:r>
            <a:endParaRPr lang="en-US" altLang="ja-JP" sz="1000" dirty="0" smtClean="0"/>
          </a:p>
          <a:p>
            <a:r>
              <a:rPr lang="ja-JP" altLang="en-US" sz="1000" dirty="0" smtClean="0"/>
              <a:t>その中でも、世界各国に数千万店の加盟店網を持ち、</a:t>
            </a:r>
            <a:endParaRPr lang="en-US" altLang="ja-JP" sz="1000" dirty="0" smtClean="0"/>
          </a:p>
          <a:p>
            <a:r>
              <a:rPr lang="ja-JP" altLang="en-US" sz="1000" dirty="0" smtClean="0"/>
              <a:t>日本国 内での全発行枚数の約</a:t>
            </a:r>
            <a:r>
              <a:rPr lang="en-US" altLang="ja-JP" sz="1000" dirty="0" smtClean="0"/>
              <a:t>7</a:t>
            </a:r>
            <a:r>
              <a:rPr lang="ja-JP" altLang="en-US" sz="1000" dirty="0" smtClean="0"/>
              <a:t>割を占める</a:t>
            </a:r>
            <a:r>
              <a:rPr lang="en-US" altLang="ja-JP" sz="1000" dirty="0" smtClean="0"/>
              <a:t>VISA</a:t>
            </a:r>
            <a:r>
              <a:rPr lang="ja-JP" altLang="en-US" sz="1000" dirty="0" err="1" smtClean="0"/>
              <a:t>、</a:t>
            </a:r>
            <a:r>
              <a:rPr lang="en-US" altLang="ja-JP" sz="1000" dirty="0" smtClean="0"/>
              <a:t>MasterCard</a:t>
            </a:r>
            <a:r>
              <a:rPr lang="ja-JP" altLang="en-US" sz="1000" dirty="0" smtClean="0"/>
              <a:t>に対応。</a:t>
            </a:r>
            <a:endParaRPr lang="en-US" altLang="ja-JP" sz="1000" dirty="0" smtClean="0"/>
          </a:p>
          <a:p>
            <a:r>
              <a:rPr lang="ja-JP" altLang="en-US" sz="1000" dirty="0" smtClean="0"/>
              <a:t>国内外で高い評価を得ている</a:t>
            </a:r>
            <a:r>
              <a:rPr lang="en-US" altLang="ja-JP" sz="1000" dirty="0" smtClean="0"/>
              <a:t>VISA</a:t>
            </a:r>
            <a:r>
              <a:rPr lang="ja-JP" altLang="en-US" sz="1000" dirty="0" err="1" smtClean="0"/>
              <a:t>、</a:t>
            </a:r>
            <a:r>
              <a:rPr lang="en-US" altLang="ja-JP" sz="1000" dirty="0" smtClean="0"/>
              <a:t>MasterCard</a:t>
            </a:r>
            <a:r>
              <a:rPr lang="ja-JP" altLang="en-US" sz="1000" dirty="0" smtClean="0"/>
              <a:t>だからこそ、</a:t>
            </a:r>
            <a:endParaRPr lang="en-US" altLang="ja-JP" sz="1000" dirty="0" smtClean="0"/>
          </a:p>
          <a:p>
            <a:r>
              <a:rPr lang="ja-JP" altLang="en-US" sz="1000" dirty="0" smtClean="0"/>
              <a:t>お客様 との高い信頼関係が築けると同時に、</a:t>
            </a:r>
            <a:endParaRPr lang="en-US" altLang="ja-JP" sz="1000" dirty="0" smtClean="0"/>
          </a:p>
          <a:p>
            <a:r>
              <a:rPr lang="ja-JP" altLang="en-US" sz="1000" dirty="0" smtClean="0"/>
              <a:t>購買意欲を高め販売チャンスを大幅に広げます。 </a:t>
            </a:r>
            <a:endParaRPr lang="en-US" altLang="ja-JP" sz="1000" dirty="0" smtClean="0"/>
          </a:p>
        </p:txBody>
      </p:sp>
      <p:sp>
        <p:nvSpPr>
          <p:cNvPr id="103" name="正方形/長方形 102"/>
          <p:cNvSpPr/>
          <p:nvPr/>
        </p:nvSpPr>
        <p:spPr>
          <a:xfrm>
            <a:off x="5542856" y="9256078"/>
            <a:ext cx="1315144" cy="111663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104" name="正方形/長方形 103"/>
          <p:cNvSpPr/>
          <p:nvPr/>
        </p:nvSpPr>
        <p:spPr>
          <a:xfrm>
            <a:off x="1772816" y="10588734"/>
            <a:ext cx="5184576" cy="115212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テキスト ボックス 104"/>
          <p:cNvSpPr txBox="1"/>
          <p:nvPr/>
        </p:nvSpPr>
        <p:spPr>
          <a:xfrm>
            <a:off x="1797530" y="10648385"/>
            <a:ext cx="3613490" cy="1015663"/>
          </a:xfrm>
          <a:prstGeom prst="rect">
            <a:avLst/>
          </a:prstGeom>
          <a:noFill/>
        </p:spPr>
        <p:txBody>
          <a:bodyPr wrap="none" rtlCol="0">
            <a:spAutoFit/>
          </a:bodyPr>
          <a:lstStyle/>
          <a:p>
            <a:r>
              <a:rPr kumimoji="1" lang="ja-JP" altLang="en-US" sz="1000" b="1" dirty="0" smtClean="0"/>
              <a:t>煩雑な明細管理をサポートする「明細配信サービス」</a:t>
            </a:r>
            <a:endParaRPr kumimoji="1" lang="en-US" altLang="ja-JP" sz="1000" b="1" dirty="0" smtClean="0"/>
          </a:p>
          <a:p>
            <a:endParaRPr kumimoji="1" lang="en-US" altLang="ja-JP" sz="1000" dirty="0" smtClean="0"/>
          </a:p>
          <a:p>
            <a:r>
              <a:rPr lang="ja-JP" altLang="en-US" sz="1000" dirty="0" smtClean="0"/>
              <a:t>振込の売上明細を電子メールの添付ファイル（</a:t>
            </a:r>
            <a:r>
              <a:rPr lang="en-US" altLang="ja-JP" sz="1000" dirty="0" smtClean="0"/>
              <a:t>PDF</a:t>
            </a:r>
            <a:r>
              <a:rPr lang="ja-JP" altLang="en-US" sz="1000" dirty="0" smtClean="0"/>
              <a:t>ファイル）にて</a:t>
            </a:r>
            <a:endParaRPr lang="en-US" altLang="ja-JP" sz="1000" dirty="0" smtClean="0"/>
          </a:p>
          <a:p>
            <a:r>
              <a:rPr lang="ja-JP" altLang="en-US" sz="1000" dirty="0" smtClean="0"/>
              <a:t>タイムリーに配信する「明細配信サービス」。</a:t>
            </a:r>
            <a:endParaRPr lang="en-US" altLang="ja-JP" sz="1000" dirty="0" smtClean="0"/>
          </a:p>
          <a:p>
            <a:r>
              <a:rPr lang="ja-JP" altLang="en-US" sz="1000" dirty="0" smtClean="0"/>
              <a:t>面倒な明細管理業務を軽減し、お客様からのお問い合わせにも</a:t>
            </a:r>
            <a:endParaRPr lang="en-US" altLang="ja-JP" sz="1000" dirty="0" smtClean="0"/>
          </a:p>
          <a:p>
            <a:r>
              <a:rPr lang="ja-JP" altLang="en-US" sz="1000" dirty="0" smtClean="0"/>
              <a:t>迅速に対応できます。</a:t>
            </a:r>
            <a:endParaRPr lang="en-US" altLang="ja-JP" sz="1000" dirty="0" smtClean="0"/>
          </a:p>
        </p:txBody>
      </p:sp>
      <p:cxnSp>
        <p:nvCxnSpPr>
          <p:cNvPr id="106" name="直線コネクタ 105"/>
          <p:cNvCxnSpPr/>
          <p:nvPr/>
        </p:nvCxnSpPr>
        <p:spPr>
          <a:xfrm>
            <a:off x="1817440" y="10913605"/>
            <a:ext cx="50405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正方形/長方形 106"/>
          <p:cNvSpPr/>
          <p:nvPr/>
        </p:nvSpPr>
        <p:spPr>
          <a:xfrm>
            <a:off x="5636534" y="11006291"/>
            <a:ext cx="1080120" cy="59055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図</a:t>
            </a:r>
            <a:endParaRPr kumimoji="1" lang="ja-JP" altLang="en-US" dirty="0">
              <a:solidFill>
                <a:schemeClr val="tx1"/>
              </a:solidFill>
            </a:endParaRPr>
          </a:p>
        </p:txBody>
      </p:sp>
      <p:sp>
        <p:nvSpPr>
          <p:cNvPr id="109" name="正方形/長方形 108"/>
          <p:cNvSpPr/>
          <p:nvPr/>
        </p:nvSpPr>
        <p:spPr>
          <a:xfrm>
            <a:off x="1673424" y="6876256"/>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サービスの仕組み</a:t>
            </a:r>
            <a:endParaRPr lang="en-US" altLang="ja-JP" dirty="0" smtClean="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584176"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決済</a:t>
            </a:r>
            <a:endParaRPr kumimoji="1" lang="ja-JP" altLang="en-US" sz="1200" dirty="0">
              <a:solidFill>
                <a:schemeClr val="tx1"/>
              </a:solidFill>
              <a:latin typeface="+mn-ea"/>
            </a:endParaRPr>
          </a:p>
        </p:txBody>
      </p:sp>
      <p:sp>
        <p:nvSpPr>
          <p:cNvPr id="17" name="正方形/長方形 16"/>
          <p:cNvSpPr/>
          <p:nvPr/>
        </p:nvSpPr>
        <p:spPr>
          <a:xfrm>
            <a:off x="44624" y="5724128"/>
            <a:ext cx="1584176"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広告</a:t>
            </a:r>
            <a:endParaRPr kumimoji="1" lang="en-US" altLang="ja-JP" sz="1200" dirty="0" smtClean="0">
              <a:solidFill>
                <a:schemeClr val="tx1"/>
              </a:solidFill>
              <a:latin typeface="+mn-ea"/>
            </a:endParaRPr>
          </a:p>
          <a:p>
            <a:r>
              <a:rPr kumimoji="1" lang="ja-JP" altLang="en-US" sz="1200" dirty="0" smtClean="0">
                <a:solidFill>
                  <a:schemeClr val="tx1"/>
                </a:solidFill>
                <a:latin typeface="+mn-ea"/>
              </a:rPr>
              <a:t>        プロモーション</a:t>
            </a:r>
            <a:endParaRPr kumimoji="1" lang="en-US" altLang="ja-JP" sz="1200" dirty="0" smtClean="0">
              <a:solidFill>
                <a:schemeClr val="tx1"/>
              </a:solidFill>
              <a:latin typeface="+mn-ea"/>
            </a:endParaRPr>
          </a:p>
          <a:p>
            <a:r>
              <a:rPr lang="en-US" altLang="ja-JP" sz="1200" dirty="0" smtClean="0">
                <a:solidFill>
                  <a:schemeClr val="tx1"/>
                </a:solidFill>
                <a:latin typeface="+mn-ea"/>
              </a:rPr>
              <a:t>(</a:t>
            </a:r>
            <a:r>
              <a:rPr lang="ja-JP" altLang="en-US" sz="1200" dirty="0" smtClean="0">
                <a:solidFill>
                  <a:schemeClr val="tx1"/>
                </a:solidFill>
                <a:latin typeface="+mn-ea"/>
              </a:rPr>
              <a:t>公式アカウント作成</a:t>
            </a:r>
            <a:r>
              <a:rPr lang="en-US" altLang="ja-JP" sz="1200" dirty="0" smtClean="0">
                <a:solidFill>
                  <a:schemeClr val="tx1"/>
                </a:solidFill>
                <a:latin typeface="+mn-ea"/>
              </a:rPr>
              <a:t>)</a:t>
            </a:r>
            <a:endParaRPr kumimoji="1" lang="ja-JP" altLang="en-US" sz="1200" dirty="0">
              <a:solidFill>
                <a:schemeClr val="tx1"/>
              </a:solidFill>
              <a:latin typeface="+mn-ea"/>
            </a:endParaRPr>
          </a:p>
        </p:txBody>
      </p:sp>
      <p:sp>
        <p:nvSpPr>
          <p:cNvPr id="18" name="正方形/長方形 17"/>
          <p:cNvSpPr/>
          <p:nvPr/>
        </p:nvSpPr>
        <p:spPr>
          <a:xfrm>
            <a:off x="44624" y="2123728"/>
            <a:ext cx="1584176"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＜店舗＞</a:t>
            </a:r>
            <a:endParaRPr kumimoji="1" lang="ja-JP" altLang="en-US" sz="1200" dirty="0">
              <a:solidFill>
                <a:schemeClr val="tx1"/>
              </a:solidFill>
              <a:latin typeface="+mn-ea"/>
            </a:endParaRPr>
          </a:p>
        </p:txBody>
      </p:sp>
      <p:sp>
        <p:nvSpPr>
          <p:cNvPr id="19" name="正方形/長方形 18"/>
          <p:cNvSpPr/>
          <p:nvPr/>
        </p:nvSpPr>
        <p:spPr>
          <a:xfrm>
            <a:off x="44624" y="3563888"/>
            <a:ext cx="1584176"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a:t>
            </a:r>
            <a:r>
              <a:rPr lang="en-US" altLang="ja-JP" sz="1200" dirty="0" smtClean="0">
                <a:solidFill>
                  <a:schemeClr val="tx1"/>
                </a:solidFill>
                <a:latin typeface="+mn-ea"/>
              </a:rPr>
              <a:t>WEB</a:t>
            </a:r>
            <a:r>
              <a:rPr kumimoji="1" lang="ja-JP" altLang="en-US" sz="1200" dirty="0" smtClean="0">
                <a:solidFill>
                  <a:schemeClr val="tx1"/>
                </a:solidFill>
                <a:latin typeface="+mn-ea"/>
              </a:rPr>
              <a:t>＞</a:t>
            </a:r>
            <a:endParaRPr kumimoji="1" lang="ja-JP" altLang="en-US" sz="12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628800" y="2123728"/>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pSp>
        <p:nvGrpSpPr>
          <p:cNvPr id="3" name="グループ化 39"/>
          <p:cNvGrpSpPr/>
          <p:nvPr/>
        </p:nvGrpSpPr>
        <p:grpSpPr>
          <a:xfrm>
            <a:off x="0" y="7649180"/>
            <a:ext cx="2566386" cy="883260"/>
            <a:chOff x="0" y="5868144"/>
            <a:chExt cx="2566386" cy="883260"/>
          </a:xfrm>
        </p:grpSpPr>
        <p:sp>
          <p:nvSpPr>
            <p:cNvPr id="34" name="正方形/長方形 33"/>
            <p:cNvSpPr/>
            <p:nvPr/>
          </p:nvSpPr>
          <p:spPr>
            <a:xfrm>
              <a:off x="72008" y="5868144"/>
              <a:ext cx="1556792"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35" name="テキスト ボックス 34"/>
            <p:cNvSpPr txBox="1"/>
            <p:nvPr/>
          </p:nvSpPr>
          <p:spPr>
            <a:xfrm>
              <a:off x="49522" y="586814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36" name="テキスト ボックス 35"/>
            <p:cNvSpPr txBox="1"/>
            <p:nvPr/>
          </p:nvSpPr>
          <p:spPr>
            <a:xfrm>
              <a:off x="0" y="622818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88640" y="262778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2" name="正方形/長方形 41"/>
          <p:cNvSpPr/>
          <p:nvPr/>
        </p:nvSpPr>
        <p:spPr>
          <a:xfrm>
            <a:off x="188640" y="28438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3" name="正方形/長方形 42"/>
          <p:cNvSpPr/>
          <p:nvPr/>
        </p:nvSpPr>
        <p:spPr>
          <a:xfrm>
            <a:off x="188640" y="305983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4" name="正方形/長方形 43"/>
          <p:cNvSpPr/>
          <p:nvPr/>
        </p:nvSpPr>
        <p:spPr>
          <a:xfrm>
            <a:off x="188640" y="327585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46" name="正方形/長方形 45"/>
          <p:cNvSpPr/>
          <p:nvPr/>
        </p:nvSpPr>
        <p:spPr>
          <a:xfrm>
            <a:off x="188640" y="413995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7" name="正方形/長方形 46"/>
          <p:cNvSpPr/>
          <p:nvPr/>
        </p:nvSpPr>
        <p:spPr>
          <a:xfrm>
            <a:off x="188640" y="4355976"/>
            <a:ext cx="1431776"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8" name="正方形/長方形 47"/>
          <p:cNvSpPr/>
          <p:nvPr/>
        </p:nvSpPr>
        <p:spPr>
          <a:xfrm>
            <a:off x="188640" y="4572000"/>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9" name="正方形/長方形 48"/>
          <p:cNvSpPr/>
          <p:nvPr/>
        </p:nvSpPr>
        <p:spPr>
          <a:xfrm>
            <a:off x="188640" y="478802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50" name="正方形/長方形 49"/>
          <p:cNvSpPr/>
          <p:nvPr/>
        </p:nvSpPr>
        <p:spPr>
          <a:xfrm>
            <a:off x="188640" y="543609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51" name="正方形/長方形 50"/>
          <p:cNvSpPr/>
          <p:nvPr/>
        </p:nvSpPr>
        <p:spPr>
          <a:xfrm>
            <a:off x="188640" y="64442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grpSp>
        <p:nvGrpSpPr>
          <p:cNvPr id="5" name="グループ化 126"/>
          <p:cNvGrpSpPr/>
          <p:nvPr/>
        </p:nvGrpSpPr>
        <p:grpSpPr>
          <a:xfrm>
            <a:off x="5843855" y="8557154"/>
            <a:ext cx="144016" cy="144016"/>
            <a:chOff x="945791" y="4522572"/>
            <a:chExt cx="144016" cy="144016"/>
          </a:xfrm>
        </p:grpSpPr>
        <p:sp>
          <p:nvSpPr>
            <p:cNvPr id="84" name="二等辺三角形 8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5" name="正方形/長方形 8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86" name="正方形/長方形 85"/>
          <p:cNvSpPr/>
          <p:nvPr/>
        </p:nvSpPr>
        <p:spPr>
          <a:xfrm>
            <a:off x="6000299" y="8497503"/>
            <a:ext cx="1178528" cy="230832"/>
          </a:xfrm>
          <a:prstGeom prst="rect">
            <a:avLst/>
          </a:prstGeom>
        </p:spPr>
        <p:txBody>
          <a:bodyPr wrap="none">
            <a:spAutoFit/>
          </a:bodyPr>
          <a:lstStyle/>
          <a:p>
            <a:r>
              <a:rPr lang="ja-JP" altLang="en-US" sz="900" dirty="0" smtClean="0"/>
              <a:t>ページの先頭に戻る</a:t>
            </a:r>
            <a:endParaRPr lang="ja-JP" altLang="en-US" sz="900" dirty="0"/>
          </a:p>
        </p:txBody>
      </p:sp>
      <p:sp>
        <p:nvSpPr>
          <p:cNvPr id="64" name="正方形/長方形 63"/>
          <p:cNvSpPr/>
          <p:nvPr/>
        </p:nvSpPr>
        <p:spPr>
          <a:xfrm>
            <a:off x="1673424" y="2267744"/>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p:cNvSpPr txBox="1"/>
          <p:nvPr/>
        </p:nvSpPr>
        <p:spPr>
          <a:xfrm>
            <a:off x="1673424" y="2267744"/>
            <a:ext cx="2687285" cy="630942"/>
          </a:xfrm>
          <a:prstGeom prst="rect">
            <a:avLst/>
          </a:prstGeom>
          <a:noFill/>
        </p:spPr>
        <p:txBody>
          <a:bodyPr wrap="square" rtlCol="0">
            <a:spAutoFit/>
          </a:bodyPr>
          <a:lstStyle/>
          <a:p>
            <a:pPr algn="ctr"/>
            <a:r>
              <a:rPr lang="ja-JP" altLang="en-US" sz="1100" dirty="0" smtClean="0"/>
              <a:t>Ｅコマース向け早期決済サービス</a:t>
            </a:r>
          </a:p>
          <a:p>
            <a:pPr algn="ctr"/>
            <a:r>
              <a:rPr lang="ja-JP" altLang="en-US" sz="2400" dirty="0" smtClean="0">
                <a:latin typeface="HGP創英角ｺﾞｼｯｸUB" pitchFamily="50" charset="-128"/>
                <a:ea typeface="HGP創英角ｺﾞｼｯｸUB" pitchFamily="50" charset="-128"/>
              </a:rPr>
              <a:t>サービスの仕組み</a:t>
            </a:r>
          </a:p>
        </p:txBody>
      </p:sp>
      <p:sp>
        <p:nvSpPr>
          <p:cNvPr id="66" name="フリーフォーム 65"/>
          <p:cNvSpPr/>
          <p:nvPr/>
        </p:nvSpPr>
        <p:spPr>
          <a:xfrm>
            <a:off x="5946610" y="2267744"/>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7" name="フリーフォーム 66"/>
          <p:cNvSpPr/>
          <p:nvPr/>
        </p:nvSpPr>
        <p:spPr>
          <a:xfrm>
            <a:off x="5440262" y="2281296"/>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正方形/長方形 44"/>
          <p:cNvSpPr/>
          <p:nvPr/>
        </p:nvSpPr>
        <p:spPr>
          <a:xfrm>
            <a:off x="1700808" y="3099902"/>
            <a:ext cx="4896544" cy="2479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solidFill>
                <a:latin typeface="HGP創英角ｺﾞｼｯｸUB" pitchFamily="50" charset="-128"/>
                <a:ea typeface="HGP創英角ｺﾞｼｯｸUB" pitchFamily="50" charset="-128"/>
              </a:rPr>
              <a:t>安心・確実、そして業界最速のスピードを実現した</a:t>
            </a:r>
            <a:r>
              <a:rPr kumimoji="1" lang="en-US" altLang="ja-JP" sz="1200" dirty="0" smtClean="0">
                <a:solidFill>
                  <a:schemeClr val="tx1"/>
                </a:solidFill>
                <a:latin typeface="HGP創英角ｺﾞｼｯｸUB" pitchFamily="50" charset="-128"/>
                <a:ea typeface="HGP創英角ｺﾞｼｯｸUB" pitchFamily="50" charset="-128"/>
              </a:rPr>
              <a:t>E</a:t>
            </a:r>
            <a:r>
              <a:rPr kumimoji="1" lang="ja-JP" altLang="en-US" sz="1200" dirty="0" smtClean="0">
                <a:solidFill>
                  <a:schemeClr val="tx1"/>
                </a:solidFill>
                <a:latin typeface="HGP創英角ｺﾞｼｯｸUB" pitchFamily="50" charset="-128"/>
                <a:ea typeface="HGP創英角ｺﾞｼｯｸUB" pitchFamily="50" charset="-128"/>
              </a:rPr>
              <a:t>コマース向き早期決済</a:t>
            </a:r>
            <a:endParaRPr kumimoji="1" lang="ja-JP" altLang="en-US" sz="1200" dirty="0">
              <a:solidFill>
                <a:schemeClr val="tx1"/>
              </a:solidFill>
              <a:latin typeface="HGP創英角ｺﾞｼｯｸUB" pitchFamily="50" charset="-128"/>
              <a:ea typeface="HGP創英角ｺﾞｼｯｸUB" pitchFamily="50" charset="-128"/>
            </a:endParaRPr>
          </a:p>
        </p:txBody>
      </p:sp>
      <p:sp>
        <p:nvSpPr>
          <p:cNvPr id="52" name="テキスト ボックス 51"/>
          <p:cNvSpPr txBox="1"/>
          <p:nvPr/>
        </p:nvSpPr>
        <p:spPr>
          <a:xfrm>
            <a:off x="1700808" y="3419872"/>
            <a:ext cx="4907113" cy="861774"/>
          </a:xfrm>
          <a:prstGeom prst="rect">
            <a:avLst/>
          </a:prstGeom>
          <a:noFill/>
        </p:spPr>
        <p:txBody>
          <a:bodyPr wrap="none" rtlCol="0">
            <a:spAutoFit/>
          </a:bodyPr>
          <a:lstStyle/>
          <a:p>
            <a:r>
              <a:rPr lang="ja-JP" altLang="en-US" sz="1000" dirty="0" smtClean="0"/>
              <a:t>大手決済代行会社との提携により、 業界最速の</a:t>
            </a:r>
            <a:r>
              <a:rPr lang="en-US" altLang="ja-JP" sz="1000" dirty="0" smtClean="0"/>
              <a:t>7</a:t>
            </a:r>
            <a:r>
              <a:rPr lang="ja-JP" altLang="en-US" sz="1000" dirty="0" smtClean="0"/>
              <a:t>日後決済を可能にした</a:t>
            </a:r>
            <a:endParaRPr lang="en-US" altLang="ja-JP" sz="1000" dirty="0" smtClean="0"/>
          </a:p>
          <a:p>
            <a:r>
              <a:rPr lang="ja-JP" altLang="en-US" sz="1000" dirty="0" smtClean="0"/>
              <a:t>マーチャント・サポートの</a:t>
            </a:r>
            <a:r>
              <a:rPr lang="en-US" altLang="ja-JP" sz="1000" dirty="0" smtClean="0"/>
              <a:t>E</a:t>
            </a:r>
            <a:r>
              <a:rPr lang="ja-JP" altLang="en-US" sz="1000" dirty="0" smtClean="0"/>
              <a:t>コマース向け早期決済サービス。大手決済代行会社の</a:t>
            </a:r>
            <a:endParaRPr lang="en-US" altLang="ja-JP" sz="1000" dirty="0" smtClean="0"/>
          </a:p>
          <a:p>
            <a:r>
              <a:rPr lang="en-US" altLang="ja-JP" sz="1000" dirty="0" smtClean="0"/>
              <a:t>ASP</a:t>
            </a:r>
            <a:r>
              <a:rPr lang="ja-JP" altLang="en-US" sz="1000" dirty="0" smtClean="0"/>
              <a:t>サービスを活用することで、安全・ 確実な決済システムを低コストでご導入頂けます。</a:t>
            </a:r>
            <a:endParaRPr lang="en-US" altLang="ja-JP" sz="1000" dirty="0" smtClean="0"/>
          </a:p>
          <a:p>
            <a:r>
              <a:rPr lang="ja-JP" altLang="en-US" sz="1000" dirty="0" smtClean="0"/>
              <a:t>オンラインでのクレジットカード決済システムの活用により、</a:t>
            </a:r>
            <a:endParaRPr lang="en-US" altLang="ja-JP" sz="1000" dirty="0" smtClean="0"/>
          </a:p>
          <a:p>
            <a:r>
              <a:rPr lang="ja-JP" altLang="en-US" sz="1000" dirty="0" smtClean="0"/>
              <a:t>インターネットビジネスの可能性が、さらに大きく広がります。</a:t>
            </a:r>
            <a:endParaRPr kumimoji="1" lang="ja-JP" altLang="en-US" sz="1000" dirty="0"/>
          </a:p>
        </p:txBody>
      </p:sp>
      <p:sp>
        <p:nvSpPr>
          <p:cNvPr id="53" name="正方形/長方形 52"/>
          <p:cNvSpPr/>
          <p:nvPr/>
        </p:nvSpPr>
        <p:spPr>
          <a:xfrm>
            <a:off x="1673424" y="4355976"/>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54" name="正方形/長方形 53"/>
          <p:cNvSpPr/>
          <p:nvPr/>
        </p:nvSpPr>
        <p:spPr>
          <a:xfrm>
            <a:off x="1700808" y="5004048"/>
            <a:ext cx="4896544" cy="2479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smtClean="0">
                <a:solidFill>
                  <a:schemeClr val="tx1"/>
                </a:solidFill>
                <a:latin typeface="HGP創英角ｺﾞｼｯｸUB" pitchFamily="50" charset="-128"/>
                <a:ea typeface="HGP創英角ｺﾞｼｯｸUB" pitchFamily="50" charset="-128"/>
              </a:rPr>
              <a:t>5</a:t>
            </a:r>
            <a:r>
              <a:rPr lang="ja-JP" altLang="en-US" sz="1200" dirty="0" smtClean="0">
                <a:solidFill>
                  <a:schemeClr val="tx1"/>
                </a:solidFill>
                <a:latin typeface="HGP創英角ｺﾞｼｯｸUB" pitchFamily="50" charset="-128"/>
                <a:ea typeface="HGP創英角ｺﾞｼｯｸUB" pitchFamily="50" charset="-128"/>
              </a:rPr>
              <a:t>大クレジットカードすべての取扱ができる契約プランをご用意</a:t>
            </a:r>
            <a:endParaRPr kumimoji="1" lang="ja-JP" altLang="en-US" sz="1200" dirty="0">
              <a:solidFill>
                <a:schemeClr val="tx1"/>
              </a:solidFill>
              <a:latin typeface="HGP創英角ｺﾞｼｯｸUB" pitchFamily="50" charset="-128"/>
              <a:ea typeface="HGP創英角ｺﾞｼｯｸUB" pitchFamily="50" charset="-128"/>
            </a:endParaRPr>
          </a:p>
        </p:txBody>
      </p:sp>
      <p:sp>
        <p:nvSpPr>
          <p:cNvPr id="55" name="テキスト ボックス 54"/>
          <p:cNvSpPr txBox="1"/>
          <p:nvPr/>
        </p:nvSpPr>
        <p:spPr>
          <a:xfrm>
            <a:off x="1987176" y="5364088"/>
            <a:ext cx="4394152" cy="707886"/>
          </a:xfrm>
          <a:prstGeom prst="rect">
            <a:avLst/>
          </a:prstGeom>
          <a:noFill/>
        </p:spPr>
        <p:txBody>
          <a:bodyPr wrap="none" rtlCol="0">
            <a:spAutoFit/>
          </a:bodyPr>
          <a:lstStyle/>
          <a:p>
            <a:r>
              <a:rPr lang="ja-JP" altLang="en-US" sz="1000" dirty="0" smtClean="0"/>
              <a:t>マーチャント・サポートの提携先である大手決済代行会社との別途契約により、</a:t>
            </a:r>
            <a:endParaRPr lang="en-US" altLang="ja-JP" sz="1000" dirty="0" smtClean="0"/>
          </a:p>
          <a:p>
            <a:r>
              <a:rPr lang="en-US" altLang="ja-JP" sz="1000" dirty="0" smtClean="0"/>
              <a:t>JCB</a:t>
            </a:r>
            <a:r>
              <a:rPr lang="ja-JP" altLang="en-US" sz="1000" dirty="0" err="1" smtClean="0"/>
              <a:t>、</a:t>
            </a:r>
            <a:r>
              <a:rPr lang="ja-JP" altLang="en-US" sz="1000" dirty="0" smtClean="0"/>
              <a:t>アメックス、ダイナースクラブの取扱が可能になります。</a:t>
            </a:r>
            <a:endParaRPr lang="en-US" altLang="ja-JP" sz="1000" dirty="0" smtClean="0"/>
          </a:p>
          <a:p>
            <a:r>
              <a:rPr lang="ja-JP" altLang="en-US" sz="1000" dirty="0" smtClean="0"/>
              <a:t>世界で発行さ </a:t>
            </a:r>
            <a:r>
              <a:rPr lang="ja-JP" altLang="en-US" sz="1000" dirty="0" err="1" smtClean="0"/>
              <a:t>れる</a:t>
            </a:r>
            <a:r>
              <a:rPr lang="ja-JP" altLang="en-US" sz="1000" dirty="0" smtClean="0"/>
              <a:t>国際ブランド提携の</a:t>
            </a:r>
            <a:r>
              <a:rPr lang="en-US" altLang="ja-JP" sz="1000" dirty="0" smtClean="0"/>
              <a:t>5</a:t>
            </a:r>
            <a:r>
              <a:rPr lang="ja-JP" altLang="en-US" sz="1000" dirty="0" smtClean="0"/>
              <a:t>大クレジットカードを網羅することで、</a:t>
            </a:r>
            <a:endParaRPr lang="en-US" altLang="ja-JP" sz="1000" dirty="0" smtClean="0"/>
          </a:p>
          <a:p>
            <a:r>
              <a:rPr lang="ja-JP" altLang="en-US" sz="1000" dirty="0" smtClean="0"/>
              <a:t>ビジネスチャンスを逃がさず、マーケットもさらに大きく広がります。</a:t>
            </a:r>
            <a:endParaRPr kumimoji="1" lang="ja-JP" altLang="en-US" sz="1000" dirty="0"/>
          </a:p>
        </p:txBody>
      </p:sp>
      <p:sp>
        <p:nvSpPr>
          <p:cNvPr id="56" name="テキスト ボックス 55"/>
          <p:cNvSpPr txBox="1"/>
          <p:nvPr/>
        </p:nvSpPr>
        <p:spPr>
          <a:xfrm>
            <a:off x="2060848" y="6876256"/>
            <a:ext cx="4249881" cy="1323439"/>
          </a:xfrm>
          <a:prstGeom prst="rect">
            <a:avLst/>
          </a:prstGeom>
          <a:noFill/>
        </p:spPr>
        <p:txBody>
          <a:bodyPr wrap="none" rtlCol="0">
            <a:spAutoFit/>
          </a:bodyPr>
          <a:lstStyle/>
          <a:p>
            <a:r>
              <a:rPr lang="en-US" altLang="ja-JP" sz="1000" dirty="0" smtClean="0"/>
              <a:t>※</a:t>
            </a:r>
            <a:r>
              <a:rPr lang="ja-JP" altLang="en-US" sz="1000" dirty="0" smtClean="0"/>
              <a:t>大手決済代行会社との別途契約により、</a:t>
            </a:r>
            <a:endParaRPr lang="en-US" altLang="ja-JP" sz="1000" dirty="0" smtClean="0"/>
          </a:p>
          <a:p>
            <a:r>
              <a:rPr lang="ja-JP" altLang="en-US" sz="1000" dirty="0" smtClean="0"/>
              <a:t>　　</a:t>
            </a:r>
            <a:r>
              <a:rPr lang="en-US" altLang="ja-JP" sz="1000" dirty="0" smtClean="0"/>
              <a:t>VISA</a:t>
            </a:r>
            <a:r>
              <a:rPr lang="ja-JP" altLang="en-US" sz="1000" dirty="0" err="1" smtClean="0"/>
              <a:t>、</a:t>
            </a:r>
            <a:r>
              <a:rPr lang="en-US" altLang="ja-JP" sz="1000" dirty="0" smtClean="0"/>
              <a:t>MasterCard</a:t>
            </a:r>
            <a:r>
              <a:rPr lang="ja-JP" altLang="en-US" sz="1000" dirty="0" err="1" smtClean="0"/>
              <a:t>、</a:t>
            </a:r>
            <a:r>
              <a:rPr lang="en-US" altLang="ja-JP" sz="1000" dirty="0" smtClean="0"/>
              <a:t>JCB</a:t>
            </a:r>
            <a:r>
              <a:rPr lang="ja-JP" altLang="en-US" sz="1000" dirty="0" err="1" smtClean="0"/>
              <a:t>、</a:t>
            </a:r>
            <a:r>
              <a:rPr lang="ja-JP" altLang="en-US" sz="1000" dirty="0" smtClean="0"/>
              <a:t>アメックス、ダイナースクラブの取扱が</a:t>
            </a:r>
            <a:endParaRPr lang="en-US" altLang="ja-JP" sz="1000" dirty="0" smtClean="0"/>
          </a:p>
          <a:p>
            <a:r>
              <a:rPr lang="ja-JP" altLang="en-US" sz="1000" dirty="0" smtClean="0"/>
              <a:t>　　可能となった場合でも、早期決済サービスがご利用頂けるのは、</a:t>
            </a:r>
            <a:endParaRPr lang="en-US" altLang="ja-JP" sz="1000" dirty="0" smtClean="0"/>
          </a:p>
          <a:p>
            <a:r>
              <a:rPr lang="ja-JP" altLang="en-US" sz="1000" dirty="0" smtClean="0"/>
              <a:t>　　</a:t>
            </a:r>
            <a:r>
              <a:rPr lang="en-US" altLang="ja-JP" sz="1000" dirty="0" smtClean="0"/>
              <a:t>VISA</a:t>
            </a:r>
            <a:r>
              <a:rPr lang="ja-JP" altLang="en-US" sz="1000" dirty="0" err="1" smtClean="0"/>
              <a:t>、</a:t>
            </a:r>
            <a:r>
              <a:rPr lang="en-US" altLang="ja-JP" sz="1000" dirty="0" smtClean="0"/>
              <a:t>MasterCard</a:t>
            </a:r>
            <a:r>
              <a:rPr lang="ja-JP" altLang="en-US" sz="1000" dirty="0" smtClean="0"/>
              <a:t>のみとなります。</a:t>
            </a:r>
          </a:p>
          <a:p>
            <a:endParaRPr lang="en-US" altLang="ja-JP" sz="1000" dirty="0" smtClean="0"/>
          </a:p>
          <a:p>
            <a:r>
              <a:rPr lang="en-US" altLang="ja-JP" sz="1000" dirty="0" smtClean="0"/>
              <a:t>※</a:t>
            </a:r>
            <a:r>
              <a:rPr lang="ja-JP" altLang="en-US" sz="1000" dirty="0" smtClean="0"/>
              <a:t>早期決済サービスご契約の際、すでに</a:t>
            </a:r>
            <a:r>
              <a:rPr lang="en-US" altLang="ja-JP" sz="1000" dirty="0" smtClean="0"/>
              <a:t>JCB</a:t>
            </a:r>
            <a:r>
              <a:rPr lang="ja-JP" altLang="en-US" sz="1000" dirty="0" err="1" smtClean="0"/>
              <a:t>、</a:t>
            </a:r>
            <a:r>
              <a:rPr lang="ja-JP" altLang="en-US" sz="1000" dirty="0" smtClean="0"/>
              <a:t>アメックス、ダイナースクラブと</a:t>
            </a:r>
            <a:endParaRPr lang="en-US" altLang="ja-JP" sz="1000" dirty="0" smtClean="0"/>
          </a:p>
          <a:p>
            <a:r>
              <a:rPr lang="ja-JP" altLang="en-US" sz="1000" dirty="0" smtClean="0"/>
              <a:t>　　契約をされている場合でも大手決済代行会社と</a:t>
            </a:r>
            <a:endParaRPr lang="en-US" altLang="ja-JP" sz="1000" dirty="0" smtClean="0"/>
          </a:p>
          <a:p>
            <a:r>
              <a:rPr lang="ja-JP" altLang="en-US" sz="1000" dirty="0" smtClean="0"/>
              <a:t>　　新たに契約を結び直して頂く必要があります。</a:t>
            </a:r>
            <a:endParaRPr lang="ja-JP" altLang="en-US" sz="1000" dirty="0"/>
          </a:p>
        </p:txBody>
      </p:sp>
      <p:sp>
        <p:nvSpPr>
          <p:cNvPr id="57" name="正方形/長方形 56"/>
          <p:cNvSpPr/>
          <p:nvPr/>
        </p:nvSpPr>
        <p:spPr>
          <a:xfrm>
            <a:off x="1673424" y="6156176"/>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 Pay</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広告</a:t>
            </a:r>
            <a:endParaRPr kumimoji="1" lang="en-US" altLang="ja-JP" sz="900" dirty="0" smtClean="0">
              <a:solidFill>
                <a:schemeClr val="tx1"/>
              </a:solidFill>
              <a:latin typeface="+mn-ea"/>
            </a:endParaRPr>
          </a:p>
          <a:p>
            <a:r>
              <a:rPr kumimoji="1" lang="ja-JP" altLang="en-US" sz="900" dirty="0" smtClean="0">
                <a:solidFill>
                  <a:schemeClr val="tx1"/>
                </a:solidFill>
                <a:latin typeface="+mn-ea"/>
              </a:rPr>
              <a:t>        プロモーション</a:t>
            </a:r>
            <a:endParaRPr kumimoji="1" lang="en-US" altLang="ja-JP" sz="900" dirty="0" smtClean="0">
              <a:solidFill>
                <a:schemeClr val="tx1"/>
              </a:solidFill>
              <a:latin typeface="+mn-ea"/>
            </a:endParaRPr>
          </a:p>
          <a:p>
            <a:r>
              <a:rPr lang="en-US" altLang="ja-JP" sz="900" dirty="0" smtClean="0">
                <a:solidFill>
                  <a:schemeClr val="tx1"/>
                </a:solidFill>
                <a:latin typeface="+mn-ea"/>
              </a:rPr>
              <a:t>(</a:t>
            </a:r>
            <a:r>
              <a:rPr lang="ja-JP" altLang="en-US" sz="800" dirty="0" smtClean="0">
                <a:solidFill>
                  <a:schemeClr val="tx1"/>
                </a:solidFill>
                <a:latin typeface="+mn-ea"/>
              </a:rPr>
              <a:t>公式アカウント作成</a:t>
            </a:r>
            <a:r>
              <a:rPr lang="en-US" altLang="ja-JP" sz="900" dirty="0" smtClean="0">
                <a:solidFill>
                  <a:schemeClr val="tx1"/>
                </a:solidFill>
                <a:latin typeface="+mn-ea"/>
              </a:rPr>
              <a:t>)</a:t>
            </a:r>
            <a:endParaRPr kumimoji="1" lang="ja-JP" altLang="en-US" sz="9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0" y="7649180"/>
            <a:ext cx="2296240" cy="864096"/>
            <a:chOff x="0" y="5868144"/>
            <a:chExt cx="2566386" cy="864096"/>
          </a:xfrm>
        </p:grpSpPr>
        <p:sp>
          <p:nvSpPr>
            <p:cNvPr id="34" name="正方形/長方形 33"/>
            <p:cNvSpPr/>
            <p:nvPr/>
          </p:nvSpPr>
          <p:spPr>
            <a:xfrm>
              <a:off x="72008" y="5868144"/>
              <a:ext cx="1340768"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50" dirty="0" smtClean="0">
                <a:solidFill>
                  <a:schemeClr val="tx1"/>
                </a:solidFill>
                <a:latin typeface="+mn-ea"/>
              </a:endParaRPr>
            </a:p>
            <a:p>
              <a:endParaRPr lang="en-US" altLang="ja-JP" sz="1050" dirty="0" smtClean="0">
                <a:solidFill>
                  <a:schemeClr val="tx1"/>
                </a:solidFill>
                <a:latin typeface="+mn-ea"/>
              </a:endParaRPr>
            </a:p>
          </p:txBody>
        </p:sp>
        <p:sp>
          <p:nvSpPr>
            <p:cNvPr id="35" name="テキスト ボックス 34"/>
            <p:cNvSpPr txBox="1"/>
            <p:nvPr/>
          </p:nvSpPr>
          <p:spPr>
            <a:xfrm>
              <a:off x="49522" y="5868144"/>
              <a:ext cx="1345240" cy="400110"/>
            </a:xfrm>
            <a:prstGeom prst="rect">
              <a:avLst/>
            </a:prstGeom>
            <a:noFill/>
          </p:spPr>
          <p:txBody>
            <a:bodyPr wrap="none" rtlCol="0">
              <a:spAutoFit/>
            </a:bodyPr>
            <a:lstStyle/>
            <a:p>
              <a:r>
                <a:rPr lang="ja-JP" altLang="en-US" sz="1000" dirty="0" smtClean="0"/>
                <a:t>自動車関連業界</a:t>
              </a:r>
              <a:endParaRPr lang="en-US" altLang="ja-JP" sz="1000" dirty="0" smtClean="0"/>
            </a:p>
            <a:p>
              <a:r>
                <a:rPr lang="ja-JP" altLang="en-US" sz="1000" dirty="0" smtClean="0"/>
                <a:t>　　早期決済サービス</a:t>
              </a:r>
              <a:endParaRPr kumimoji="1" lang="ja-JP" altLang="en-US" sz="1000" dirty="0"/>
            </a:p>
          </p:txBody>
        </p:sp>
        <p:sp>
          <p:nvSpPr>
            <p:cNvPr id="36" name="テキスト ボックス 35"/>
            <p:cNvSpPr txBox="1"/>
            <p:nvPr/>
          </p:nvSpPr>
          <p:spPr>
            <a:xfrm>
              <a:off x="0" y="6228184"/>
              <a:ext cx="2566386" cy="430887"/>
            </a:xfrm>
            <a:prstGeom prst="rect">
              <a:avLst/>
            </a:prstGeom>
            <a:noFill/>
          </p:spPr>
          <p:txBody>
            <a:bodyPr wrap="square" rtlCol="0">
              <a:spAutoFit/>
            </a:bodyPr>
            <a:lstStyle/>
            <a:p>
              <a:r>
                <a:rPr kumimoji="1" lang="en-US" altLang="ja-JP" sz="1050" dirty="0" smtClean="0">
                  <a:latin typeface="HGP創英角ｺﾞｼｯｸUB" pitchFamily="50" charset="-128"/>
                  <a:ea typeface="HGP創英角ｺﾞｼｯｸUB" pitchFamily="50" charset="-128"/>
                </a:rPr>
                <a:t>MS</a:t>
              </a:r>
              <a:r>
                <a:rPr kumimoji="1" lang="ja-JP" altLang="en-US" sz="1050" dirty="0" smtClean="0">
                  <a:latin typeface="HGP創英角ｺﾞｼｯｸUB" pitchFamily="50" charset="-128"/>
                  <a:ea typeface="HGP創英角ｺﾞｼｯｸUB" pitchFamily="50" charset="-128"/>
                </a:rPr>
                <a:t>カークレジット</a:t>
              </a:r>
              <a:endParaRPr kumimoji="1" lang="en-US" altLang="ja-JP" sz="1050" dirty="0" smtClean="0">
                <a:latin typeface="HGP創英角ｺﾞｼｯｸUB" pitchFamily="50" charset="-128"/>
                <a:ea typeface="HGP創英角ｺﾞｼｯｸUB" pitchFamily="50" charset="-128"/>
              </a:endParaRPr>
            </a:p>
            <a:p>
              <a:r>
                <a:rPr lang="ja-JP" altLang="en-US" sz="1050" dirty="0" smtClean="0">
                  <a:latin typeface="HGP創英角ｺﾞｼｯｸUB" pitchFamily="50" charset="-128"/>
                  <a:ea typeface="HGP創英角ｺﾞｼｯｸUB" pitchFamily="50" charset="-128"/>
                </a:rPr>
                <a:t>　　　　　　　株式会社</a:t>
              </a:r>
              <a:endParaRPr kumimoji="1" lang="ja-JP" altLang="en-US" sz="105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86" name="正方形/長方形 85"/>
          <p:cNvSpPr/>
          <p:nvPr/>
        </p:nvSpPr>
        <p:spPr>
          <a:xfrm>
            <a:off x="1181318" y="2147828"/>
            <a:ext cx="5593958" cy="15841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p:cNvSpPr txBox="1"/>
          <p:nvPr/>
        </p:nvSpPr>
        <p:spPr>
          <a:xfrm>
            <a:off x="2636912" y="3083932"/>
            <a:ext cx="4149080" cy="677108"/>
          </a:xfrm>
          <a:prstGeom prst="rect">
            <a:avLst/>
          </a:prstGeom>
          <a:noFill/>
        </p:spPr>
        <p:txBody>
          <a:bodyPr wrap="square" rtlCol="0">
            <a:spAutoFit/>
          </a:bodyPr>
          <a:lstStyle/>
          <a:p>
            <a:pPr algn="ctr"/>
            <a:r>
              <a:rPr lang="en-US" altLang="ja-JP" sz="2400" dirty="0" smtClean="0">
                <a:latin typeface="HGP創英角ｺﾞｼｯｸUB" pitchFamily="50" charset="-128"/>
                <a:ea typeface="HGP創英角ｺﾞｼｯｸUB" pitchFamily="50" charset="-128"/>
              </a:rPr>
              <a:t>WeChat</a:t>
            </a:r>
            <a:r>
              <a:rPr lang="ja-JP" altLang="en-US" sz="2400" dirty="0" smtClean="0">
                <a:latin typeface="HGP創英角ｺﾞｼｯｸUB" pitchFamily="50" charset="-128"/>
                <a:ea typeface="HGP創英角ｺﾞｼｯｸUB" pitchFamily="50" charset="-128"/>
              </a:rPr>
              <a:t> </a:t>
            </a:r>
            <a:r>
              <a:rPr lang="en-US" altLang="ja-JP" sz="2400" dirty="0" smtClean="0">
                <a:latin typeface="HGP創英角ｺﾞｼｯｸUB" pitchFamily="50" charset="-128"/>
                <a:ea typeface="HGP創英角ｺﾞｼｯｸUB" pitchFamily="50" charset="-128"/>
              </a:rPr>
              <a:t>Pay</a:t>
            </a:r>
            <a:r>
              <a:rPr lang="ja-JP" altLang="en-US" sz="2400" dirty="0" smtClean="0">
                <a:latin typeface="HGP創英角ｺﾞｼｯｸUB" pitchFamily="50" charset="-128"/>
                <a:ea typeface="HGP創英角ｺﾞｼｯｸUB" pitchFamily="50" charset="-128"/>
              </a:rPr>
              <a:t>サービス</a:t>
            </a:r>
          </a:p>
          <a:p>
            <a:pPr algn="ctr"/>
            <a:r>
              <a:rPr lang="ja-JP" altLang="en-US" sz="1400" dirty="0" smtClean="0">
                <a:latin typeface="HGP創英角ｺﾞｼｯｸUB" pitchFamily="50" charset="-128"/>
                <a:ea typeface="HGP創英角ｺﾞｼｯｸUB" pitchFamily="50" charset="-128"/>
              </a:rPr>
              <a:t>中国インバウンドのお客様向け、新決済システム</a:t>
            </a:r>
            <a:endParaRPr kumimoji="1" lang="ja-JP" altLang="en-US" sz="1400" dirty="0">
              <a:latin typeface="HGP創英角ｺﾞｼｯｸUB" pitchFamily="50" charset="-128"/>
              <a:ea typeface="HGP創英角ｺﾞｼｯｸUB" pitchFamily="50" charset="-128"/>
            </a:endParaRPr>
          </a:p>
        </p:txBody>
      </p:sp>
      <p:sp>
        <p:nvSpPr>
          <p:cNvPr id="88" name="円/楕円 87"/>
          <p:cNvSpPr/>
          <p:nvPr/>
        </p:nvSpPr>
        <p:spPr>
          <a:xfrm>
            <a:off x="4579032" y="221983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9" name="直線矢印コネクタ 88"/>
          <p:cNvCxnSpPr/>
          <p:nvPr/>
        </p:nvCxnSpPr>
        <p:spPr>
          <a:xfrm flipV="1">
            <a:off x="4745628" y="2232193"/>
            <a:ext cx="72008" cy="720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533834" y="2352109"/>
            <a:ext cx="1005403" cy="584775"/>
          </a:xfrm>
          <a:prstGeom prst="rect">
            <a:avLst/>
          </a:prstGeom>
          <a:noFill/>
        </p:spPr>
        <p:txBody>
          <a:bodyPr wrap="none" rtlCol="0">
            <a:spAutoFit/>
          </a:bodyPr>
          <a:lstStyle/>
          <a:p>
            <a:pPr algn="ctr"/>
            <a:r>
              <a:rPr lang="en-US" altLang="ja-JP" sz="1600" dirty="0" smtClean="0">
                <a:solidFill>
                  <a:srgbClr val="FF0000"/>
                </a:solidFill>
                <a:latin typeface="HGP創英角ｺﾞｼｯｸUB" pitchFamily="50" charset="-128"/>
                <a:ea typeface="HGP創英角ｺﾞｼｯｸUB" pitchFamily="50" charset="-128"/>
              </a:rPr>
              <a:t>SNS</a:t>
            </a:r>
          </a:p>
          <a:p>
            <a:pPr algn="ctr"/>
            <a:r>
              <a:rPr lang="ja-JP" altLang="en-US" sz="1600" dirty="0" smtClean="0">
                <a:solidFill>
                  <a:srgbClr val="FF0000"/>
                </a:solidFill>
                <a:latin typeface="HGP創英角ｺﾞｼｯｸUB" pitchFamily="50" charset="-128"/>
                <a:ea typeface="HGP創英角ｺﾞｼｯｸUB" pitchFamily="50" charset="-128"/>
              </a:rPr>
              <a:t>即時決済</a:t>
            </a:r>
            <a:endParaRPr lang="en-US" altLang="ja-JP" sz="1600" dirty="0" smtClean="0">
              <a:solidFill>
                <a:srgbClr val="FF0000"/>
              </a:solidFill>
              <a:latin typeface="HGP創英角ｺﾞｼｯｸUB" pitchFamily="50" charset="-128"/>
              <a:ea typeface="HGP創英角ｺﾞｼｯｸUB" pitchFamily="50" charset="-128"/>
            </a:endParaRPr>
          </a:p>
        </p:txBody>
      </p:sp>
      <p:sp>
        <p:nvSpPr>
          <p:cNvPr id="91" name="フリーフォーム 90"/>
          <p:cNvSpPr/>
          <p:nvPr/>
        </p:nvSpPr>
        <p:spPr>
          <a:xfrm>
            <a:off x="1109310" y="2146891"/>
            <a:ext cx="1682578" cy="1569308"/>
          </a:xfrm>
          <a:custGeom>
            <a:avLst/>
            <a:gdLst>
              <a:gd name="connsiteX0" fmla="*/ 1682578 w 1682578"/>
              <a:gd name="connsiteY0" fmla="*/ 0 h 1569308"/>
              <a:gd name="connsiteX1" fmla="*/ 113270 w 1682578"/>
              <a:gd name="connsiteY1" fmla="*/ 679622 h 1569308"/>
              <a:gd name="connsiteX2" fmla="*/ 1002957 w 1682578"/>
              <a:gd name="connsiteY2" fmla="*/ 1569308 h 1569308"/>
            </a:gdLst>
            <a:ahLst/>
            <a:cxnLst>
              <a:cxn ang="0">
                <a:pos x="connsiteX0" y="connsiteY0"/>
              </a:cxn>
              <a:cxn ang="0">
                <a:pos x="connsiteX1" y="connsiteY1"/>
              </a:cxn>
              <a:cxn ang="0">
                <a:pos x="connsiteX2" y="connsiteY2"/>
              </a:cxn>
            </a:cxnLst>
            <a:rect l="l" t="t" r="r" b="b"/>
            <a:pathLst>
              <a:path w="1682578" h="1569308">
                <a:moveTo>
                  <a:pt x="1682578" y="0"/>
                </a:moveTo>
                <a:cubicBezTo>
                  <a:pt x="954559" y="209035"/>
                  <a:pt x="226540" y="418071"/>
                  <a:pt x="113270" y="679622"/>
                </a:cubicBezTo>
                <a:cubicBezTo>
                  <a:pt x="0" y="941173"/>
                  <a:pt x="501478" y="1255240"/>
                  <a:pt x="1002957" y="1569308"/>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2" name="フリーフォーム 91"/>
          <p:cNvSpPr/>
          <p:nvPr/>
        </p:nvSpPr>
        <p:spPr>
          <a:xfrm>
            <a:off x="5704155" y="2146891"/>
            <a:ext cx="1153297" cy="1594022"/>
          </a:xfrm>
          <a:custGeom>
            <a:avLst/>
            <a:gdLst>
              <a:gd name="connsiteX0" fmla="*/ 0 w 1153297"/>
              <a:gd name="connsiteY0" fmla="*/ 0 h 1594022"/>
              <a:gd name="connsiteX1" fmla="*/ 1062681 w 1153297"/>
              <a:gd name="connsiteY1" fmla="*/ 531340 h 1594022"/>
              <a:gd name="connsiteX2" fmla="*/ 543697 w 1153297"/>
              <a:gd name="connsiteY2" fmla="*/ 1594022 h 1594022"/>
              <a:gd name="connsiteX3" fmla="*/ 543697 w 1153297"/>
              <a:gd name="connsiteY3" fmla="*/ 1594022 h 1594022"/>
            </a:gdLst>
            <a:ahLst/>
            <a:cxnLst>
              <a:cxn ang="0">
                <a:pos x="connsiteX0" y="connsiteY0"/>
              </a:cxn>
              <a:cxn ang="0">
                <a:pos x="connsiteX1" y="connsiteY1"/>
              </a:cxn>
              <a:cxn ang="0">
                <a:pos x="connsiteX2" y="connsiteY2"/>
              </a:cxn>
              <a:cxn ang="0">
                <a:pos x="connsiteX3" y="connsiteY3"/>
              </a:cxn>
            </a:cxnLst>
            <a:rect l="l" t="t" r="r" b="b"/>
            <a:pathLst>
              <a:path w="1153297" h="1594022">
                <a:moveTo>
                  <a:pt x="0" y="0"/>
                </a:moveTo>
                <a:cubicBezTo>
                  <a:pt x="486032" y="132835"/>
                  <a:pt x="972065" y="265670"/>
                  <a:pt x="1062681" y="531340"/>
                </a:cubicBezTo>
                <a:cubicBezTo>
                  <a:pt x="1153297" y="797010"/>
                  <a:pt x="543697" y="1594022"/>
                  <a:pt x="543697" y="1594022"/>
                </a:cubicBezTo>
                <a:lnTo>
                  <a:pt x="543697" y="1594022"/>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3" name="テキスト ボックス 92"/>
          <p:cNvSpPr txBox="1"/>
          <p:nvPr/>
        </p:nvSpPr>
        <p:spPr>
          <a:xfrm>
            <a:off x="1340768" y="3741003"/>
            <a:ext cx="5007530" cy="830997"/>
          </a:xfrm>
          <a:prstGeom prst="rect">
            <a:avLst/>
          </a:prstGeom>
          <a:noFill/>
        </p:spPr>
        <p:txBody>
          <a:bodyPr wrap="square" rtlCol="0">
            <a:spAutoFit/>
          </a:bodyPr>
          <a:lstStyle/>
          <a:p>
            <a:r>
              <a:rPr lang="ja-JP" altLang="en-US" sz="1200" b="1" dirty="0" smtClean="0">
                <a:latin typeface="+mn-ea"/>
              </a:rPr>
              <a:t>中国では当たり前のように利用されている</a:t>
            </a:r>
            <a:r>
              <a:rPr lang="en-US" altLang="ja-JP" sz="1200" b="1" dirty="0" smtClean="0">
                <a:latin typeface="+mn-ea"/>
              </a:rPr>
              <a:t>SNS</a:t>
            </a:r>
            <a:r>
              <a:rPr lang="ja-JP" altLang="en-US" sz="1200" b="1" dirty="0" smtClean="0">
                <a:latin typeface="+mn-ea"/>
              </a:rPr>
              <a:t>プラットフォームの</a:t>
            </a:r>
            <a:r>
              <a:rPr lang="en-US" altLang="ja-JP" sz="1200" b="1" dirty="0" smtClean="0">
                <a:latin typeface="+mn-ea"/>
              </a:rPr>
              <a:t>WeChat</a:t>
            </a:r>
            <a:r>
              <a:rPr lang="ja-JP" altLang="en-US" sz="1200" b="1" dirty="0" smtClean="0">
                <a:latin typeface="+mn-ea"/>
              </a:rPr>
              <a:t>を利用した即時決済システムです。中国からの旅行者の決済を手助けし、企業様・消費者様の利便性を図り、集客・購買意欲を高めるお手伝いをさせていただきます。</a:t>
            </a:r>
            <a:endParaRPr lang="en-US" altLang="ja-JP" sz="1200" b="1" dirty="0" smtClean="0">
              <a:latin typeface="+mn-ea"/>
            </a:endParaRPr>
          </a:p>
        </p:txBody>
      </p:sp>
      <p:grpSp>
        <p:nvGrpSpPr>
          <p:cNvPr id="53" name="グループ化 126"/>
          <p:cNvGrpSpPr/>
          <p:nvPr/>
        </p:nvGrpSpPr>
        <p:grpSpPr>
          <a:xfrm>
            <a:off x="5406715" y="8174070"/>
            <a:ext cx="144016" cy="144016"/>
            <a:chOff x="945791" y="4522572"/>
            <a:chExt cx="144016" cy="144016"/>
          </a:xfrm>
        </p:grpSpPr>
        <p:sp>
          <p:nvSpPr>
            <p:cNvPr id="54" name="二等辺三角形 5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5" name="正方形/長方形 5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52" name="グループ化 117"/>
          <p:cNvGrpSpPr/>
          <p:nvPr/>
        </p:nvGrpSpPr>
        <p:grpSpPr>
          <a:xfrm>
            <a:off x="1288268" y="4572000"/>
            <a:ext cx="5569732" cy="3816424"/>
            <a:chOff x="1243644" y="4716016"/>
            <a:chExt cx="5569732" cy="3816424"/>
          </a:xfrm>
        </p:grpSpPr>
        <p:sp>
          <p:nvSpPr>
            <p:cNvPr id="56" name="正方形/長方形 55"/>
            <p:cNvSpPr/>
            <p:nvPr/>
          </p:nvSpPr>
          <p:spPr>
            <a:xfrm>
              <a:off x="1372054" y="4716016"/>
              <a:ext cx="1584176"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サービスの特徴</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57" name="テキスト ボックス 56"/>
            <p:cNvSpPr txBox="1"/>
            <p:nvPr/>
          </p:nvSpPr>
          <p:spPr>
            <a:xfrm>
              <a:off x="1243644" y="5165040"/>
              <a:ext cx="4660250" cy="923330"/>
            </a:xfrm>
            <a:prstGeom prst="rect">
              <a:avLst/>
            </a:prstGeom>
            <a:noFill/>
          </p:spPr>
          <p:txBody>
            <a:bodyPr wrap="none" rtlCol="0">
              <a:spAutoFit/>
            </a:bodyPr>
            <a:lstStyle/>
            <a:p>
              <a:r>
                <a:rPr lang="ja-JP" altLang="en-US" sz="1200" b="1" u="sng" dirty="0" smtClean="0"/>
                <a:t>その</a:t>
              </a:r>
              <a:r>
                <a:rPr lang="en-US" altLang="ja-JP" sz="1200" b="1" u="sng" dirty="0" smtClean="0"/>
                <a:t>1</a:t>
              </a:r>
              <a:r>
                <a:rPr lang="ja-JP" altLang="en-US" sz="1200" b="1" u="sng" dirty="0" err="1" smtClean="0"/>
                <a:t>．</a:t>
              </a:r>
              <a:r>
                <a:rPr lang="ja-JP" altLang="en-US" sz="1200" b="1" u="sng" dirty="0" smtClean="0"/>
                <a:t>中国人が日常的に利用している決済方法</a:t>
              </a:r>
            </a:p>
            <a:p>
              <a:endParaRPr lang="ja-JP" altLang="en-US" sz="1200" b="1" u="sng" dirty="0" smtClean="0"/>
            </a:p>
            <a:p>
              <a:r>
                <a:rPr lang="ja-JP" altLang="en-US" sz="1000" dirty="0" smtClean="0"/>
                <a:t>　中国国内で急成長をしている</a:t>
              </a:r>
              <a:r>
                <a:rPr lang="en-US" altLang="ja-JP" sz="1000" dirty="0" smtClean="0"/>
                <a:t>SNS</a:t>
              </a:r>
              <a:r>
                <a:rPr lang="ja-JP" altLang="en-US" sz="1000" dirty="0" smtClean="0"/>
                <a:t>プラットフォームを利用した決済方法であるため、</a:t>
              </a:r>
              <a:endParaRPr lang="en-US" altLang="ja-JP" sz="1000" dirty="0" smtClean="0"/>
            </a:p>
            <a:p>
              <a:r>
                <a:rPr lang="ja-JP" altLang="en-US" sz="1000" dirty="0" smtClean="0"/>
                <a:t>　中国人が日常的に利用している決済手段です。</a:t>
              </a:r>
              <a:endParaRPr lang="en-US" altLang="ja-JP" sz="1000" dirty="0" smtClean="0"/>
            </a:p>
            <a:p>
              <a:r>
                <a:rPr lang="ja-JP" altLang="en-US" sz="1000" dirty="0" smtClean="0"/>
                <a:t>　</a:t>
              </a:r>
              <a:endParaRPr lang="ja-JP" altLang="ja-JP" sz="1000" dirty="0"/>
            </a:p>
          </p:txBody>
        </p:sp>
        <p:sp>
          <p:nvSpPr>
            <p:cNvPr id="58" name="正方形/長方形 57"/>
            <p:cNvSpPr/>
            <p:nvPr/>
          </p:nvSpPr>
          <p:spPr>
            <a:xfrm>
              <a:off x="5733256" y="5508104"/>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59" name="テキスト ボックス 58"/>
            <p:cNvSpPr txBox="1"/>
            <p:nvPr/>
          </p:nvSpPr>
          <p:spPr>
            <a:xfrm>
              <a:off x="1296144" y="7596336"/>
              <a:ext cx="2308645" cy="584775"/>
            </a:xfrm>
            <a:prstGeom prst="rect">
              <a:avLst/>
            </a:prstGeom>
            <a:noFill/>
          </p:spPr>
          <p:txBody>
            <a:bodyPr wrap="none" rtlCol="0">
              <a:spAutoFit/>
            </a:bodyPr>
            <a:lstStyle/>
            <a:p>
              <a:r>
                <a:rPr lang="ja-JP" altLang="en-US" sz="1200" b="1" u="sng" dirty="0" smtClean="0"/>
                <a:t>その</a:t>
              </a:r>
              <a:r>
                <a:rPr lang="en-US" altLang="ja-JP" sz="1200" b="1" u="sng" dirty="0" smtClean="0"/>
                <a:t>3</a:t>
              </a:r>
              <a:r>
                <a:rPr lang="ja-JP" altLang="en-US" sz="1200" b="1" u="sng" dirty="0" err="1" smtClean="0"/>
                <a:t>．</a:t>
              </a:r>
              <a:r>
                <a:rPr lang="ja-JP" altLang="en-US" sz="1200" b="1" u="sng" dirty="0" smtClean="0"/>
                <a:t>簡単手続きで手軽に導入</a:t>
              </a:r>
            </a:p>
            <a:p>
              <a:endParaRPr lang="en-US" altLang="ja-JP" sz="1000" dirty="0" smtClean="0"/>
            </a:p>
            <a:p>
              <a:r>
                <a:rPr lang="ja-JP" altLang="en-US" sz="1000" dirty="0" smtClean="0"/>
                <a:t>　</a:t>
              </a:r>
              <a:endParaRPr lang="en-US" altLang="ja-JP" sz="1000" dirty="0" smtClean="0"/>
            </a:p>
          </p:txBody>
        </p:sp>
        <p:sp>
          <p:nvSpPr>
            <p:cNvPr id="60" name="正方形/長方形 59"/>
            <p:cNvSpPr/>
            <p:nvPr/>
          </p:nvSpPr>
          <p:spPr>
            <a:xfrm>
              <a:off x="5733256" y="6876256"/>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61" name="正方形/長方形 60"/>
            <p:cNvSpPr/>
            <p:nvPr/>
          </p:nvSpPr>
          <p:spPr>
            <a:xfrm>
              <a:off x="5476581" y="8286219"/>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grpSp>
      <p:sp>
        <p:nvSpPr>
          <p:cNvPr id="65" name="正方形/長方形 64"/>
          <p:cNvSpPr/>
          <p:nvPr/>
        </p:nvSpPr>
        <p:spPr>
          <a:xfrm>
            <a:off x="1340768" y="7740352"/>
            <a:ext cx="4392488"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smtClean="0">
                <a:solidFill>
                  <a:schemeClr val="tx1"/>
                </a:solidFill>
              </a:rPr>
              <a:t>手続きは非常に簡単で、当社にお申込書をご提出いただくだけです。</a:t>
            </a:r>
            <a:endParaRPr kumimoji="1" lang="en-US" altLang="ja-JP" sz="1000" dirty="0" smtClean="0">
              <a:solidFill>
                <a:schemeClr val="tx1"/>
              </a:solidFill>
            </a:endParaRPr>
          </a:p>
          <a:p>
            <a:r>
              <a:rPr lang="ja-JP" altLang="en-US" sz="1000" dirty="0" smtClean="0">
                <a:solidFill>
                  <a:schemeClr val="tx1"/>
                </a:solidFill>
              </a:rPr>
              <a:t>導入費用や審査費用などは一切必要ございません。</a:t>
            </a:r>
            <a:endParaRPr kumimoji="1" lang="ja-JP" altLang="en-US" sz="1000" dirty="0">
              <a:solidFill>
                <a:schemeClr val="tx1"/>
              </a:solidFill>
            </a:endParaRPr>
          </a:p>
        </p:txBody>
      </p:sp>
      <p:sp>
        <p:nvSpPr>
          <p:cNvPr id="66" name="テキスト ボックス 65"/>
          <p:cNvSpPr txBox="1"/>
          <p:nvPr/>
        </p:nvSpPr>
        <p:spPr>
          <a:xfrm>
            <a:off x="1309022" y="6219473"/>
            <a:ext cx="4326826" cy="584775"/>
          </a:xfrm>
          <a:prstGeom prst="rect">
            <a:avLst/>
          </a:prstGeom>
          <a:noFill/>
        </p:spPr>
        <p:txBody>
          <a:bodyPr wrap="none" rtlCol="0">
            <a:spAutoFit/>
          </a:bodyPr>
          <a:lstStyle/>
          <a:p>
            <a:r>
              <a:rPr lang="ja-JP" altLang="en-US" sz="1200" b="1" u="sng" dirty="0" smtClean="0"/>
              <a:t>その</a:t>
            </a:r>
            <a:r>
              <a:rPr lang="en-US" altLang="ja-JP" sz="1200" b="1" u="sng" dirty="0" smtClean="0"/>
              <a:t>2</a:t>
            </a:r>
            <a:r>
              <a:rPr lang="ja-JP" altLang="en-US" sz="1200" b="1" u="sng" dirty="0" err="1" smtClean="0"/>
              <a:t>．</a:t>
            </a:r>
            <a:r>
              <a:rPr lang="ja-JP" altLang="en-US" sz="1200" b="1" u="sng" dirty="0" smtClean="0"/>
              <a:t>決済方法は非常にシンプル！数秒で決済が完了します。</a:t>
            </a:r>
          </a:p>
          <a:p>
            <a:endParaRPr lang="en-US" altLang="ja-JP" sz="1000" dirty="0" smtClean="0"/>
          </a:p>
          <a:p>
            <a:r>
              <a:rPr lang="ja-JP" altLang="en-US" sz="1000" dirty="0" smtClean="0"/>
              <a:t>　</a:t>
            </a:r>
            <a:endParaRPr lang="en-US" altLang="ja-JP" sz="1000" dirty="0" smtClean="0"/>
          </a:p>
        </p:txBody>
      </p:sp>
      <p:sp>
        <p:nvSpPr>
          <p:cNvPr id="67" name="正方形/長方形 66"/>
          <p:cNvSpPr/>
          <p:nvPr/>
        </p:nvSpPr>
        <p:spPr>
          <a:xfrm>
            <a:off x="1340768" y="6444208"/>
            <a:ext cx="4392488"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smtClean="0">
                <a:solidFill>
                  <a:schemeClr val="tx1"/>
                </a:solidFill>
              </a:rPr>
              <a:t>お客様がお持ちのスマートフォンに表示いただく</a:t>
            </a:r>
            <a:r>
              <a:rPr kumimoji="1" lang="en-US" altLang="ja-JP" sz="1000" dirty="0" smtClean="0">
                <a:solidFill>
                  <a:schemeClr val="tx1"/>
                </a:solidFill>
              </a:rPr>
              <a:t>QR</a:t>
            </a:r>
            <a:r>
              <a:rPr kumimoji="1" lang="ja-JP" altLang="en-US" sz="1000" dirty="0" smtClean="0">
                <a:solidFill>
                  <a:schemeClr val="tx1"/>
                </a:solidFill>
              </a:rPr>
              <a:t>コードをお店でご用意いただく</a:t>
            </a:r>
            <a:r>
              <a:rPr kumimoji="1" lang="en-US" altLang="ja-JP" sz="1000" dirty="0" err="1" smtClean="0">
                <a:solidFill>
                  <a:schemeClr val="tx1"/>
                </a:solidFill>
              </a:rPr>
              <a:t>iPad</a:t>
            </a:r>
            <a:r>
              <a:rPr kumimoji="1" lang="ja-JP" altLang="en-US" sz="1000" dirty="0" smtClean="0">
                <a:solidFill>
                  <a:schemeClr val="tx1"/>
                </a:solidFill>
              </a:rPr>
              <a:t>で読み込んでいただくだけで決済が完了します。</a:t>
            </a:r>
            <a:endParaRPr kumimoji="1" lang="en-US" altLang="ja-JP" sz="1000" dirty="0" smtClean="0">
              <a:solidFill>
                <a:schemeClr val="tx1"/>
              </a:solidFill>
            </a:endParaRPr>
          </a:p>
          <a:p>
            <a:r>
              <a:rPr lang="ja-JP" altLang="en-US" sz="1000" dirty="0" smtClean="0">
                <a:solidFill>
                  <a:schemeClr val="tx1"/>
                </a:solidFill>
              </a:rPr>
              <a:t>お客様へは決済通知が</a:t>
            </a:r>
            <a:r>
              <a:rPr lang="en-US" altLang="ja-JP" sz="1000" dirty="0" smtClean="0">
                <a:solidFill>
                  <a:schemeClr val="tx1"/>
                </a:solidFill>
              </a:rPr>
              <a:t>WeChat</a:t>
            </a:r>
            <a:r>
              <a:rPr lang="ja-JP" altLang="en-US" sz="1000" dirty="0" smtClean="0">
                <a:solidFill>
                  <a:schemeClr val="tx1"/>
                </a:solidFill>
              </a:rPr>
              <a:t>へ送られるため、ご確認も簡単です。</a:t>
            </a:r>
            <a:endParaRPr kumimoji="1" lang="ja-JP" altLang="en-US" sz="1000" dirty="0">
              <a:solidFill>
                <a:schemeClr val="tx1"/>
              </a:solidFill>
            </a:endParaRPr>
          </a:p>
        </p:txBody>
      </p:sp>
      <p:sp>
        <p:nvSpPr>
          <p:cNvPr id="68" name="正方形/長方形 67"/>
          <p:cNvSpPr/>
          <p:nvPr/>
        </p:nvSpPr>
        <p:spPr>
          <a:xfrm>
            <a:off x="5777880" y="7812360"/>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lang="ja-JP" altLang="en-US" sz="900" dirty="0" smtClean="0">
                <a:solidFill>
                  <a:schemeClr val="tx1"/>
                </a:solidFill>
                <a:latin typeface="+mn-ea"/>
              </a:rPr>
              <a:t> </a:t>
            </a:r>
            <a:r>
              <a:rPr lang="en-US" altLang="ja-JP" sz="900" dirty="0" smtClean="0">
                <a:solidFill>
                  <a:schemeClr val="tx1"/>
                </a:solidFill>
                <a:latin typeface="+mn-ea"/>
              </a:rPr>
              <a:t>Pay</a:t>
            </a:r>
            <a:endParaRPr kumimoji="1" lang="ja-JP" altLang="en-US" sz="900" dirty="0">
              <a:solidFill>
                <a:schemeClr val="tx1"/>
              </a:solidFill>
              <a:latin typeface="+mn-ea"/>
            </a:endParaRPr>
          </a:p>
        </p:txBody>
      </p:sp>
      <p:sp>
        <p:nvSpPr>
          <p:cNvPr id="17" name="正方形/長方形 16"/>
          <p:cNvSpPr/>
          <p:nvPr/>
        </p:nvSpPr>
        <p:spPr>
          <a:xfrm>
            <a:off x="44624" y="6300316"/>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8153236"/>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54860" y="5436096"/>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70203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54732" y="56521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37" name="正方形/長方形 36"/>
          <p:cNvSpPr/>
          <p:nvPr/>
        </p:nvSpPr>
        <p:spPr>
          <a:xfrm>
            <a:off x="154732" y="58681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38" name="正方形/長方形 37"/>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0" name="正方形/長方形 39"/>
          <p:cNvSpPr/>
          <p:nvPr/>
        </p:nvSpPr>
        <p:spPr>
          <a:xfrm>
            <a:off x="149812" y="72364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5" name="正方形/長方形 44"/>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52" name="正方形/長方形 51"/>
          <p:cNvSpPr/>
          <p:nvPr/>
        </p:nvSpPr>
        <p:spPr>
          <a:xfrm>
            <a:off x="142032" y="76684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3" name="正方形/長方形 52"/>
          <p:cNvSpPr/>
          <p:nvPr/>
        </p:nvSpPr>
        <p:spPr>
          <a:xfrm>
            <a:off x="1268760" y="2987824"/>
            <a:ext cx="5517232" cy="307777"/>
          </a:xfrm>
          <a:prstGeom prst="rect">
            <a:avLst/>
          </a:prstGeom>
        </p:spPr>
        <p:txBody>
          <a:bodyPr wrap="square">
            <a:spAutoFit/>
          </a:bodyPr>
          <a:lstStyle/>
          <a:p>
            <a:r>
              <a:rPr lang="ja-JP" altLang="en-US" sz="1400" b="1" u="sng" dirty="0" smtClean="0"/>
              <a:t>その</a:t>
            </a:r>
            <a:r>
              <a:rPr lang="en-US" altLang="ja-JP" sz="1400" b="1" u="sng" dirty="0" smtClean="0"/>
              <a:t>1</a:t>
            </a:r>
            <a:r>
              <a:rPr lang="ja-JP" altLang="en-US" sz="1400" b="1" u="sng" dirty="0" err="1" smtClean="0"/>
              <a:t>．</a:t>
            </a:r>
            <a:r>
              <a:rPr lang="ja-JP" altLang="en-US" sz="1400" b="1" u="sng" dirty="0" smtClean="0"/>
              <a:t>中国人が日常的に利用している決済方法</a:t>
            </a:r>
          </a:p>
        </p:txBody>
      </p:sp>
      <p:sp>
        <p:nvSpPr>
          <p:cNvPr id="54" name="正方形/長方形 53"/>
          <p:cNvSpPr/>
          <p:nvPr/>
        </p:nvSpPr>
        <p:spPr>
          <a:xfrm>
            <a:off x="1415330" y="2195736"/>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p:cNvSpPr txBox="1"/>
          <p:nvPr/>
        </p:nvSpPr>
        <p:spPr>
          <a:xfrm>
            <a:off x="1415330" y="2195736"/>
            <a:ext cx="2687285" cy="630942"/>
          </a:xfrm>
          <a:prstGeom prst="rect">
            <a:avLst/>
          </a:prstGeom>
          <a:noFill/>
        </p:spPr>
        <p:txBody>
          <a:bodyPr wrap="square" rtlCol="0">
            <a:spAutoFit/>
          </a:bodyPr>
          <a:lstStyle/>
          <a:p>
            <a:pPr algn="ctr"/>
            <a:r>
              <a:rPr lang="en-US" altLang="ja-JP" sz="1100" dirty="0" smtClean="0"/>
              <a:t>WeChat Pay</a:t>
            </a:r>
            <a:endParaRPr lang="ja-JP" altLang="en-US" sz="1100" dirty="0" smtClean="0"/>
          </a:p>
          <a:p>
            <a:pPr algn="ctr"/>
            <a:r>
              <a:rPr lang="ja-JP" altLang="en-US" sz="2400" dirty="0" smtClean="0">
                <a:latin typeface="HGP創英角ｺﾞｼｯｸUB" pitchFamily="50" charset="-128"/>
                <a:ea typeface="HGP創英角ｺﾞｼｯｸUB" pitchFamily="50" charset="-128"/>
              </a:rPr>
              <a:t>特徴・メリット</a:t>
            </a:r>
          </a:p>
        </p:txBody>
      </p:sp>
      <p:sp>
        <p:nvSpPr>
          <p:cNvPr id="56" name="フリーフォーム 55"/>
          <p:cNvSpPr/>
          <p:nvPr/>
        </p:nvSpPr>
        <p:spPr>
          <a:xfrm>
            <a:off x="5688516" y="2195736"/>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7" name="フリーフォーム 56"/>
          <p:cNvSpPr/>
          <p:nvPr/>
        </p:nvSpPr>
        <p:spPr>
          <a:xfrm>
            <a:off x="5182168" y="2209288"/>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58" name="直線コネクタ 57"/>
          <p:cNvCxnSpPr/>
          <p:nvPr/>
        </p:nvCxnSpPr>
        <p:spPr>
          <a:xfrm>
            <a:off x="1415330" y="2195736"/>
            <a:ext cx="51845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正方形/長方形 58"/>
          <p:cNvSpPr/>
          <p:nvPr/>
        </p:nvSpPr>
        <p:spPr>
          <a:xfrm>
            <a:off x="1412776" y="3275856"/>
            <a:ext cx="5112568" cy="3168352"/>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0" name="Picture 6" descr="C:\Users\Glinux\Desktop\Merchant Support\wechat logo2.jpg"/>
          <p:cNvPicPr>
            <a:picLocks noChangeAspect="1" noChangeArrowheads="1"/>
          </p:cNvPicPr>
          <p:nvPr/>
        </p:nvPicPr>
        <p:blipFill>
          <a:blip r:embed="rId12" cstate="print"/>
          <a:srcRect l="17115" t="10011" r="17114" b="10011"/>
          <a:stretch>
            <a:fillRect/>
          </a:stretch>
        </p:blipFill>
        <p:spPr bwMode="auto">
          <a:xfrm>
            <a:off x="1556792" y="3718143"/>
            <a:ext cx="1033512" cy="997873"/>
          </a:xfrm>
          <a:prstGeom prst="rect">
            <a:avLst/>
          </a:prstGeom>
          <a:noFill/>
        </p:spPr>
      </p:pic>
      <p:sp>
        <p:nvSpPr>
          <p:cNvPr id="61" name="正方形/長方形 60"/>
          <p:cNvSpPr/>
          <p:nvPr/>
        </p:nvSpPr>
        <p:spPr>
          <a:xfrm>
            <a:off x="2636912" y="3779912"/>
            <a:ext cx="3528392"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solidFill>
                  <a:sysClr val="windowText" lastClr="000000"/>
                </a:solidFill>
              </a:rPr>
              <a:t>ユーザー数：約</a:t>
            </a:r>
            <a:r>
              <a:rPr kumimoji="1" lang="en-US" altLang="ja-JP" dirty="0" smtClean="0">
                <a:solidFill>
                  <a:sysClr val="windowText" lastClr="000000"/>
                </a:solidFill>
              </a:rPr>
              <a:t>8</a:t>
            </a:r>
            <a:r>
              <a:rPr kumimoji="1" lang="ja-JP" altLang="en-US" dirty="0" smtClean="0">
                <a:solidFill>
                  <a:sysClr val="windowText" lastClr="000000"/>
                </a:solidFill>
              </a:rPr>
              <a:t>億人</a:t>
            </a:r>
            <a:endParaRPr kumimoji="1" lang="en-US" altLang="ja-JP" dirty="0" smtClean="0">
              <a:solidFill>
                <a:sysClr val="windowText" lastClr="000000"/>
              </a:solidFill>
            </a:endParaRPr>
          </a:p>
          <a:p>
            <a:r>
              <a:rPr lang="ja-JP" altLang="en-US" dirty="0" smtClean="0">
                <a:solidFill>
                  <a:sysClr val="windowText" lastClr="000000"/>
                </a:solidFill>
              </a:rPr>
              <a:t>アクティブユーザー数：約</a:t>
            </a:r>
            <a:r>
              <a:rPr lang="en-US" altLang="ja-JP" dirty="0" smtClean="0">
                <a:solidFill>
                  <a:sysClr val="windowText" lastClr="000000"/>
                </a:solidFill>
              </a:rPr>
              <a:t>6.5</a:t>
            </a:r>
            <a:r>
              <a:rPr lang="ja-JP" altLang="en-US" dirty="0" smtClean="0">
                <a:solidFill>
                  <a:sysClr val="windowText" lastClr="000000"/>
                </a:solidFill>
              </a:rPr>
              <a:t>億人</a:t>
            </a:r>
            <a:endParaRPr lang="en-US" altLang="ja-JP" dirty="0" smtClean="0">
              <a:solidFill>
                <a:sysClr val="windowText" lastClr="000000"/>
              </a:solidFill>
            </a:endParaRPr>
          </a:p>
          <a:p>
            <a:r>
              <a:rPr kumimoji="1" lang="en-US" altLang="ja-JP" dirty="0" smtClean="0">
                <a:solidFill>
                  <a:sysClr val="windowText" lastClr="000000"/>
                </a:solidFill>
              </a:rPr>
              <a:t>1</a:t>
            </a:r>
            <a:r>
              <a:rPr kumimoji="1" lang="ja-JP" altLang="en-US" dirty="0" smtClean="0">
                <a:solidFill>
                  <a:sysClr val="windowText" lastClr="000000"/>
                </a:solidFill>
              </a:rPr>
              <a:t>日の平均利用時間：約</a:t>
            </a:r>
            <a:r>
              <a:rPr kumimoji="1" lang="en-US" altLang="ja-JP" dirty="0" smtClean="0">
                <a:solidFill>
                  <a:sysClr val="windowText" lastClr="000000"/>
                </a:solidFill>
              </a:rPr>
              <a:t>94</a:t>
            </a:r>
            <a:r>
              <a:rPr kumimoji="1" lang="ja-JP" altLang="en-US" dirty="0" smtClean="0">
                <a:solidFill>
                  <a:sysClr val="windowText" lastClr="000000"/>
                </a:solidFill>
              </a:rPr>
              <a:t>分</a:t>
            </a:r>
            <a:endParaRPr kumimoji="1" lang="en-US" altLang="ja-JP" dirty="0" smtClean="0">
              <a:solidFill>
                <a:sysClr val="windowText" lastClr="000000"/>
              </a:solidFill>
            </a:endParaRPr>
          </a:p>
          <a:p>
            <a:r>
              <a:rPr lang="en-US" altLang="ja-JP" dirty="0" smtClean="0">
                <a:solidFill>
                  <a:sysClr val="windowText" lastClr="000000"/>
                </a:solidFill>
              </a:rPr>
              <a:t>1</a:t>
            </a:r>
            <a:r>
              <a:rPr lang="ja-JP" altLang="en-US" dirty="0" smtClean="0">
                <a:solidFill>
                  <a:sysClr val="windowText" lastClr="000000"/>
                </a:solidFill>
              </a:rPr>
              <a:t>日の平均起動回数：約</a:t>
            </a:r>
            <a:r>
              <a:rPr lang="en-US" altLang="ja-JP" dirty="0" smtClean="0">
                <a:solidFill>
                  <a:sysClr val="windowText" lastClr="000000"/>
                </a:solidFill>
              </a:rPr>
              <a:t>11</a:t>
            </a:r>
            <a:r>
              <a:rPr lang="ja-JP" altLang="en-US" dirty="0" smtClean="0">
                <a:solidFill>
                  <a:sysClr val="windowText" lastClr="000000"/>
                </a:solidFill>
              </a:rPr>
              <a:t>回</a:t>
            </a:r>
            <a:endParaRPr kumimoji="1" lang="ja-JP" altLang="en-US" dirty="0">
              <a:solidFill>
                <a:sysClr val="windowText" lastClr="000000"/>
              </a:solidFill>
            </a:endParaRPr>
          </a:p>
        </p:txBody>
      </p:sp>
      <p:sp>
        <p:nvSpPr>
          <p:cNvPr id="62" name="正方形/長方形 61"/>
          <p:cNvSpPr/>
          <p:nvPr/>
        </p:nvSpPr>
        <p:spPr>
          <a:xfrm>
            <a:off x="5589240" y="4572000"/>
            <a:ext cx="1008112"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rPr>
              <a:t>（</a:t>
            </a:r>
            <a:r>
              <a:rPr kumimoji="1" lang="en-US" altLang="ja-JP" sz="800" dirty="0" smtClean="0">
                <a:solidFill>
                  <a:schemeClr val="tx1"/>
                </a:solidFill>
              </a:rPr>
              <a:t>2016</a:t>
            </a:r>
            <a:r>
              <a:rPr kumimoji="1" lang="ja-JP" altLang="en-US" sz="800" dirty="0" smtClean="0">
                <a:solidFill>
                  <a:schemeClr val="tx1"/>
                </a:solidFill>
              </a:rPr>
              <a:t>年</a:t>
            </a:r>
            <a:r>
              <a:rPr kumimoji="1" lang="en-US" altLang="ja-JP" sz="800" dirty="0" smtClean="0">
                <a:solidFill>
                  <a:schemeClr val="tx1"/>
                </a:solidFill>
              </a:rPr>
              <a:t>3</a:t>
            </a:r>
            <a:r>
              <a:rPr kumimoji="1" lang="ja-JP" altLang="en-US" sz="800" dirty="0" smtClean="0">
                <a:solidFill>
                  <a:schemeClr val="tx1"/>
                </a:solidFill>
              </a:rPr>
              <a:t>月時点）</a:t>
            </a:r>
            <a:endParaRPr kumimoji="1" lang="ja-JP" altLang="en-US" sz="800" dirty="0">
              <a:solidFill>
                <a:schemeClr val="tx1"/>
              </a:solidFill>
            </a:endParaRPr>
          </a:p>
        </p:txBody>
      </p:sp>
      <p:sp>
        <p:nvSpPr>
          <p:cNvPr id="64" name="正方形/長方形 63"/>
          <p:cNvSpPr/>
          <p:nvPr/>
        </p:nvSpPr>
        <p:spPr>
          <a:xfrm>
            <a:off x="2636912" y="5220072"/>
            <a:ext cx="3888432"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solidFill>
                  <a:sysClr val="windowText" lastClr="000000"/>
                </a:solidFill>
              </a:rPr>
              <a:t>WeChat Pay</a:t>
            </a:r>
            <a:r>
              <a:rPr lang="ja-JP" altLang="en-US" dirty="0" smtClean="0">
                <a:solidFill>
                  <a:sysClr val="windowText" lastClr="000000"/>
                </a:solidFill>
              </a:rPr>
              <a:t>ユーザー数：約</a:t>
            </a:r>
            <a:r>
              <a:rPr lang="en-US" altLang="ja-JP" dirty="0" smtClean="0">
                <a:solidFill>
                  <a:sysClr val="windowText" lastClr="000000"/>
                </a:solidFill>
              </a:rPr>
              <a:t>4</a:t>
            </a:r>
            <a:r>
              <a:rPr lang="ja-JP" altLang="en-US" dirty="0" smtClean="0">
                <a:solidFill>
                  <a:sysClr val="windowText" lastClr="000000"/>
                </a:solidFill>
              </a:rPr>
              <a:t>億人</a:t>
            </a:r>
            <a:endParaRPr lang="en-US" altLang="ja-JP" dirty="0" smtClean="0">
              <a:solidFill>
                <a:sysClr val="windowText" lastClr="000000"/>
              </a:solidFill>
            </a:endParaRPr>
          </a:p>
          <a:p>
            <a:r>
              <a:rPr kumimoji="1" lang="ja-JP" altLang="en-US" dirty="0" smtClean="0">
                <a:solidFill>
                  <a:sysClr val="windowText" lastClr="000000"/>
                </a:solidFill>
              </a:rPr>
              <a:t>導入店舗数：</a:t>
            </a:r>
            <a:r>
              <a:rPr kumimoji="1" lang="en-US" altLang="ja-JP" dirty="0" smtClean="0">
                <a:solidFill>
                  <a:sysClr val="windowText" lastClr="000000"/>
                </a:solidFill>
              </a:rPr>
              <a:t>100</a:t>
            </a:r>
            <a:r>
              <a:rPr kumimoji="1" lang="ja-JP" altLang="en-US" dirty="0" smtClean="0">
                <a:solidFill>
                  <a:sysClr val="windowText" lastClr="000000"/>
                </a:solidFill>
              </a:rPr>
              <a:t>万店舗以上</a:t>
            </a:r>
            <a:endParaRPr kumimoji="1" lang="en-US" altLang="ja-JP" dirty="0" smtClean="0">
              <a:solidFill>
                <a:sysClr val="windowText" lastClr="000000"/>
              </a:solidFill>
            </a:endParaRPr>
          </a:p>
          <a:p>
            <a:r>
              <a:rPr lang="ja-JP" altLang="en-US" dirty="0" smtClean="0">
                <a:solidFill>
                  <a:sysClr val="windowText" lastClr="000000"/>
                </a:solidFill>
              </a:rPr>
              <a:t>決済回数：</a:t>
            </a:r>
            <a:r>
              <a:rPr lang="en-US" altLang="ja-JP" dirty="0" smtClean="0">
                <a:solidFill>
                  <a:sysClr val="windowText" lastClr="000000"/>
                </a:solidFill>
              </a:rPr>
              <a:t>3,000</a:t>
            </a:r>
            <a:r>
              <a:rPr lang="ja-JP" altLang="en-US" dirty="0" smtClean="0">
                <a:solidFill>
                  <a:sysClr val="windowText" lastClr="000000"/>
                </a:solidFill>
              </a:rPr>
              <a:t>万回</a:t>
            </a:r>
            <a:r>
              <a:rPr lang="en-US" altLang="ja-JP" dirty="0" smtClean="0">
                <a:solidFill>
                  <a:sysClr val="windowText" lastClr="000000"/>
                </a:solidFill>
              </a:rPr>
              <a:t>/</a:t>
            </a:r>
            <a:r>
              <a:rPr lang="ja-JP" altLang="en-US" dirty="0" smtClean="0">
                <a:solidFill>
                  <a:sysClr val="windowText" lastClr="000000"/>
                </a:solidFill>
              </a:rPr>
              <a:t>日</a:t>
            </a:r>
            <a:endParaRPr lang="en-US" altLang="ja-JP" dirty="0" smtClean="0">
              <a:solidFill>
                <a:sysClr val="windowText" lastClr="000000"/>
              </a:solidFill>
            </a:endParaRPr>
          </a:p>
          <a:p>
            <a:r>
              <a:rPr kumimoji="1" lang="ja-JP" altLang="en-US" dirty="0" smtClean="0">
                <a:solidFill>
                  <a:sysClr val="windowText" lastClr="000000"/>
                </a:solidFill>
              </a:rPr>
              <a:t>決済額：</a:t>
            </a:r>
            <a:r>
              <a:rPr kumimoji="1" lang="en-US" altLang="ja-JP" dirty="0" smtClean="0">
                <a:solidFill>
                  <a:sysClr val="windowText" lastClr="000000"/>
                </a:solidFill>
              </a:rPr>
              <a:t>1,000</a:t>
            </a:r>
            <a:r>
              <a:rPr kumimoji="1" lang="ja-JP" altLang="en-US" dirty="0" smtClean="0">
                <a:solidFill>
                  <a:sysClr val="windowText" lastClr="000000"/>
                </a:solidFill>
              </a:rPr>
              <a:t>億円</a:t>
            </a:r>
            <a:r>
              <a:rPr kumimoji="1" lang="en-US" altLang="ja-JP" dirty="0" smtClean="0">
                <a:solidFill>
                  <a:sysClr val="windowText" lastClr="000000"/>
                </a:solidFill>
              </a:rPr>
              <a:t>/</a:t>
            </a:r>
            <a:r>
              <a:rPr kumimoji="1" lang="ja-JP" altLang="en-US" dirty="0" smtClean="0">
                <a:solidFill>
                  <a:sysClr val="windowText" lastClr="000000"/>
                </a:solidFill>
              </a:rPr>
              <a:t>日</a:t>
            </a:r>
            <a:endParaRPr kumimoji="1" lang="en-US" altLang="ja-JP" dirty="0" smtClean="0">
              <a:solidFill>
                <a:sysClr val="windowText" lastClr="000000"/>
              </a:solidFill>
            </a:endParaRPr>
          </a:p>
        </p:txBody>
      </p:sp>
      <p:sp>
        <p:nvSpPr>
          <p:cNvPr id="65" name="正方形/長方形 64"/>
          <p:cNvSpPr/>
          <p:nvPr/>
        </p:nvSpPr>
        <p:spPr>
          <a:xfrm>
            <a:off x="5589240" y="6012160"/>
            <a:ext cx="1008112"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rPr>
              <a:t>（</a:t>
            </a:r>
            <a:r>
              <a:rPr kumimoji="1" lang="en-US" altLang="ja-JP" sz="800" dirty="0" smtClean="0">
                <a:solidFill>
                  <a:schemeClr val="tx1"/>
                </a:solidFill>
              </a:rPr>
              <a:t>2016</a:t>
            </a:r>
            <a:r>
              <a:rPr kumimoji="1" lang="ja-JP" altLang="en-US" sz="800" dirty="0" smtClean="0">
                <a:solidFill>
                  <a:schemeClr val="tx1"/>
                </a:solidFill>
              </a:rPr>
              <a:t>年</a:t>
            </a:r>
            <a:r>
              <a:rPr kumimoji="1" lang="en-US" altLang="ja-JP" sz="800" dirty="0" smtClean="0">
                <a:solidFill>
                  <a:schemeClr val="tx1"/>
                </a:solidFill>
              </a:rPr>
              <a:t>3</a:t>
            </a:r>
            <a:r>
              <a:rPr kumimoji="1" lang="ja-JP" altLang="en-US" sz="800" dirty="0" smtClean="0">
                <a:solidFill>
                  <a:schemeClr val="tx1"/>
                </a:solidFill>
              </a:rPr>
              <a:t>月時点）</a:t>
            </a:r>
            <a:endParaRPr kumimoji="1" lang="ja-JP" altLang="en-US" sz="800" dirty="0">
              <a:solidFill>
                <a:schemeClr val="tx1"/>
              </a:solidFill>
            </a:endParaRPr>
          </a:p>
        </p:txBody>
      </p:sp>
      <p:sp>
        <p:nvSpPr>
          <p:cNvPr id="66" name="正方形/長方形 65"/>
          <p:cNvSpPr/>
          <p:nvPr/>
        </p:nvSpPr>
        <p:spPr>
          <a:xfrm>
            <a:off x="1472084" y="5940152"/>
            <a:ext cx="1296144"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smtClean="0">
                <a:solidFill>
                  <a:schemeClr val="tx1"/>
                </a:solidFill>
              </a:rPr>
              <a:t>WeChat Pay</a:t>
            </a:r>
            <a:endParaRPr kumimoji="1" lang="ja-JP" altLang="en-US" sz="1400" b="1" dirty="0">
              <a:solidFill>
                <a:schemeClr val="tx1"/>
              </a:solidFill>
            </a:endParaRPr>
          </a:p>
        </p:txBody>
      </p:sp>
      <p:sp>
        <p:nvSpPr>
          <p:cNvPr id="67" name="正方形/長方形 66"/>
          <p:cNvSpPr/>
          <p:nvPr/>
        </p:nvSpPr>
        <p:spPr>
          <a:xfrm>
            <a:off x="1484784" y="4572000"/>
            <a:ext cx="1296144"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smtClean="0">
                <a:solidFill>
                  <a:schemeClr val="tx1"/>
                </a:solidFill>
              </a:rPr>
              <a:t>WeChat SNS</a:t>
            </a:r>
            <a:endParaRPr kumimoji="1" lang="ja-JP" altLang="en-US" sz="1400" b="1" dirty="0">
              <a:solidFill>
                <a:schemeClr val="tx1"/>
              </a:solidFill>
            </a:endParaRPr>
          </a:p>
        </p:txBody>
      </p:sp>
      <p:sp>
        <p:nvSpPr>
          <p:cNvPr id="68" name="角丸四角形 67"/>
          <p:cNvSpPr/>
          <p:nvPr/>
        </p:nvSpPr>
        <p:spPr>
          <a:xfrm>
            <a:off x="1556792" y="3347864"/>
            <a:ext cx="2376264" cy="36004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smtClean="0">
                <a:solidFill>
                  <a:schemeClr val="tx1"/>
                </a:solidFill>
              </a:rPr>
              <a:t>＜中国国内データ＞</a:t>
            </a:r>
            <a:endParaRPr kumimoji="1" lang="ja-JP" altLang="en-US" b="1" dirty="0">
              <a:solidFill>
                <a:schemeClr val="tx1"/>
              </a:solidFill>
            </a:endParaRPr>
          </a:p>
        </p:txBody>
      </p:sp>
      <p:sp>
        <p:nvSpPr>
          <p:cNvPr id="69" name="正方形/長方形 68"/>
          <p:cNvSpPr/>
          <p:nvPr/>
        </p:nvSpPr>
        <p:spPr>
          <a:xfrm>
            <a:off x="1340768" y="6372200"/>
            <a:ext cx="5256584" cy="100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上記のデータからも分かるように</a:t>
            </a:r>
            <a:r>
              <a:rPr kumimoji="1" lang="en-US" altLang="ja-JP" sz="1200" dirty="0" smtClean="0">
                <a:solidFill>
                  <a:schemeClr val="tx1"/>
                </a:solidFill>
              </a:rPr>
              <a:t>WeChat</a:t>
            </a:r>
            <a:r>
              <a:rPr lang="ja-JP" altLang="en-US" sz="1200" dirty="0" smtClean="0">
                <a:solidFill>
                  <a:schemeClr val="tx1"/>
                </a:solidFill>
              </a:rPr>
              <a:t> </a:t>
            </a:r>
            <a:r>
              <a:rPr lang="en-US" altLang="ja-JP" sz="1200" dirty="0" smtClean="0">
                <a:solidFill>
                  <a:schemeClr val="tx1"/>
                </a:solidFill>
              </a:rPr>
              <a:t>Pay</a:t>
            </a:r>
            <a:r>
              <a:rPr lang="ja-JP" altLang="en-US" sz="1200" dirty="0" smtClean="0">
                <a:solidFill>
                  <a:schemeClr val="tx1"/>
                </a:solidFill>
              </a:rPr>
              <a:t>は中国国民にとって日常になっています。中国からの旅行者が非常に多くなっている今日、中国人客の取り込みは企業様にとって共通の課題ではないでしょうか。</a:t>
            </a:r>
            <a:r>
              <a:rPr lang="en-US" altLang="ja-JP" sz="1200" dirty="0" smtClean="0">
                <a:solidFill>
                  <a:sysClr val="windowText" lastClr="000000"/>
                </a:solidFill>
              </a:rPr>
              <a:t> WeChat Pay</a:t>
            </a:r>
            <a:r>
              <a:rPr lang="ja-JP" altLang="en-US" sz="1200" dirty="0" smtClean="0">
                <a:solidFill>
                  <a:sysClr val="windowText" lastClr="000000"/>
                </a:solidFill>
              </a:rPr>
              <a:t>を導入することで</a:t>
            </a:r>
            <a:r>
              <a:rPr lang="ja-JP" altLang="en-US" sz="1200" dirty="0" smtClean="0">
                <a:solidFill>
                  <a:schemeClr val="tx1"/>
                </a:solidFill>
              </a:rPr>
              <a:t>、</a:t>
            </a:r>
            <a:endParaRPr lang="en-US" altLang="ja-JP" sz="1200" dirty="0" smtClean="0">
              <a:solidFill>
                <a:schemeClr val="tx1"/>
              </a:solidFill>
            </a:endParaRPr>
          </a:p>
          <a:p>
            <a:r>
              <a:rPr lang="ja-JP" altLang="en-US" sz="1200" dirty="0" smtClean="0">
                <a:solidFill>
                  <a:schemeClr val="tx1"/>
                </a:solidFill>
              </a:rPr>
              <a:t>お客様にお買い物をしやすい環境を整えることは</a:t>
            </a:r>
            <a:r>
              <a:rPr lang="en-US" altLang="ja-JP" sz="1200" dirty="0" smtClean="0">
                <a:solidFill>
                  <a:schemeClr val="tx1"/>
                </a:solidFill>
              </a:rPr>
              <a:t>1</a:t>
            </a:r>
            <a:r>
              <a:rPr lang="ja-JP" altLang="en-US" sz="1200" dirty="0" err="1" smtClean="0">
                <a:solidFill>
                  <a:schemeClr val="tx1"/>
                </a:solidFill>
              </a:rPr>
              <a:t>つの</a:t>
            </a:r>
            <a:r>
              <a:rPr lang="ja-JP" altLang="en-US" sz="1200" dirty="0" smtClean="0">
                <a:solidFill>
                  <a:schemeClr val="tx1"/>
                </a:solidFill>
              </a:rPr>
              <a:t>施策と言えます。</a:t>
            </a:r>
            <a:endParaRPr lang="en-US" altLang="ja-JP" sz="1200" dirty="0" smtClean="0">
              <a:solidFill>
                <a:sysClr val="windowText" lastClr="000000"/>
              </a:solidFill>
            </a:endParaRPr>
          </a:p>
        </p:txBody>
      </p:sp>
      <p:sp>
        <p:nvSpPr>
          <p:cNvPr id="70" name="正方形/長方形 69"/>
          <p:cNvSpPr/>
          <p:nvPr/>
        </p:nvSpPr>
        <p:spPr>
          <a:xfrm>
            <a:off x="1340768" y="7360567"/>
            <a:ext cx="5832648" cy="307777"/>
          </a:xfrm>
          <a:prstGeom prst="rect">
            <a:avLst/>
          </a:prstGeom>
        </p:spPr>
        <p:txBody>
          <a:bodyPr wrap="square">
            <a:spAutoFit/>
          </a:bodyPr>
          <a:lstStyle/>
          <a:p>
            <a:r>
              <a:rPr lang="ja-JP" altLang="en-US" sz="1400" b="1" u="sng" dirty="0" smtClean="0"/>
              <a:t>その</a:t>
            </a:r>
            <a:r>
              <a:rPr lang="en-US" altLang="ja-JP" sz="1400" b="1" u="sng" dirty="0" smtClean="0"/>
              <a:t>2</a:t>
            </a:r>
            <a:r>
              <a:rPr lang="ja-JP" altLang="en-US" sz="1400" b="1" u="sng" dirty="0" err="1" smtClean="0"/>
              <a:t>．</a:t>
            </a:r>
            <a:r>
              <a:rPr lang="ja-JP" altLang="en-US" sz="1400" b="1" u="sng" dirty="0" smtClean="0"/>
              <a:t>決済方法は非常にシンプル！数秒で決済が完了します。</a:t>
            </a:r>
          </a:p>
        </p:txBody>
      </p:sp>
      <p:pic>
        <p:nvPicPr>
          <p:cNvPr id="71" name="図 70" descr="3.png"/>
          <p:cNvPicPr>
            <a:picLocks noChangeAspect="1"/>
          </p:cNvPicPr>
          <p:nvPr/>
        </p:nvPicPr>
        <p:blipFill>
          <a:blip r:embed="rId13" cstate="print"/>
          <a:stretch>
            <a:fillRect/>
          </a:stretch>
        </p:blipFill>
        <p:spPr>
          <a:xfrm>
            <a:off x="1484784" y="8280049"/>
            <a:ext cx="1356996" cy="1809328"/>
          </a:xfrm>
          <a:prstGeom prst="rect">
            <a:avLst/>
          </a:prstGeom>
        </p:spPr>
      </p:pic>
      <p:pic>
        <p:nvPicPr>
          <p:cNvPr id="72" name="図 71" descr="４.png"/>
          <p:cNvPicPr>
            <a:picLocks noChangeAspect="1"/>
          </p:cNvPicPr>
          <p:nvPr/>
        </p:nvPicPr>
        <p:blipFill>
          <a:blip r:embed="rId14" cstate="print"/>
          <a:stretch>
            <a:fillRect/>
          </a:stretch>
        </p:blipFill>
        <p:spPr>
          <a:xfrm>
            <a:off x="3429000" y="8263279"/>
            <a:ext cx="1197320" cy="1859587"/>
          </a:xfrm>
          <a:prstGeom prst="rect">
            <a:avLst/>
          </a:prstGeom>
        </p:spPr>
      </p:pic>
      <p:pic>
        <p:nvPicPr>
          <p:cNvPr id="73" name="図 72" descr="６.png"/>
          <p:cNvPicPr>
            <a:picLocks noChangeAspect="1"/>
          </p:cNvPicPr>
          <p:nvPr/>
        </p:nvPicPr>
        <p:blipFill>
          <a:blip r:embed="rId15" cstate="print"/>
          <a:stretch>
            <a:fillRect/>
          </a:stretch>
        </p:blipFill>
        <p:spPr>
          <a:xfrm>
            <a:off x="5229200" y="8263279"/>
            <a:ext cx="1359725" cy="1798759"/>
          </a:xfrm>
          <a:prstGeom prst="rect">
            <a:avLst/>
          </a:prstGeom>
          <a:ln>
            <a:solidFill>
              <a:schemeClr val="bg2">
                <a:lumMod val="50000"/>
              </a:schemeClr>
            </a:solidFill>
          </a:ln>
        </p:spPr>
      </p:pic>
      <p:sp>
        <p:nvSpPr>
          <p:cNvPr id="74" name="テキスト ボックス 73"/>
          <p:cNvSpPr txBox="1"/>
          <p:nvPr/>
        </p:nvSpPr>
        <p:spPr>
          <a:xfrm>
            <a:off x="1556792" y="10135487"/>
            <a:ext cx="1227667" cy="769441"/>
          </a:xfrm>
          <a:prstGeom prst="rect">
            <a:avLst/>
          </a:prstGeom>
          <a:noFill/>
        </p:spPr>
        <p:txBody>
          <a:bodyPr wrap="square" rtlCol="0">
            <a:spAutoFit/>
          </a:bodyPr>
          <a:lstStyle/>
          <a:p>
            <a:r>
              <a:rPr lang="en-US" altLang="ja-JP" sz="1100" dirty="0" smtClean="0"/>
              <a:t>【</a:t>
            </a:r>
            <a:r>
              <a:rPr lang="ja-JP" altLang="en-US" sz="1100" dirty="0" smtClean="0"/>
              <a:t>店舗</a:t>
            </a:r>
            <a:r>
              <a:rPr lang="en-US" altLang="ja-JP" sz="1100" dirty="0" smtClean="0"/>
              <a:t>】</a:t>
            </a:r>
          </a:p>
          <a:p>
            <a:r>
              <a:rPr kumimoji="1" lang="ja-JP" altLang="en-US" sz="1100" dirty="0" smtClean="0"/>
              <a:t>決済アプリを起動し、取引金額を入力</a:t>
            </a:r>
            <a:endParaRPr kumimoji="1" lang="en-US" altLang="ja-JP" sz="1100" dirty="0" smtClean="0"/>
          </a:p>
        </p:txBody>
      </p:sp>
      <p:sp>
        <p:nvSpPr>
          <p:cNvPr id="75" name="正方形/長方形 74"/>
          <p:cNvSpPr/>
          <p:nvPr/>
        </p:nvSpPr>
        <p:spPr>
          <a:xfrm>
            <a:off x="3356992" y="10135487"/>
            <a:ext cx="1312333" cy="938719"/>
          </a:xfrm>
          <a:prstGeom prst="rect">
            <a:avLst/>
          </a:prstGeom>
        </p:spPr>
        <p:txBody>
          <a:bodyPr wrap="square">
            <a:spAutoFit/>
          </a:bodyPr>
          <a:lstStyle/>
          <a:p>
            <a:r>
              <a:rPr kumimoji="1" lang="en-US" altLang="ja-JP" sz="1100" dirty="0" smtClean="0"/>
              <a:t>【</a:t>
            </a:r>
            <a:r>
              <a:rPr lang="ja-JP" altLang="en-US" sz="1100" dirty="0" smtClean="0"/>
              <a:t>お客様</a:t>
            </a:r>
            <a:r>
              <a:rPr kumimoji="1" lang="en-US" altLang="ja-JP" sz="1100" dirty="0" smtClean="0"/>
              <a:t>】</a:t>
            </a:r>
            <a:endParaRPr lang="en-US" altLang="ja-JP" sz="1100" dirty="0"/>
          </a:p>
          <a:p>
            <a:r>
              <a:rPr kumimoji="1" lang="ja-JP" altLang="en-US" sz="1100" dirty="0" smtClean="0"/>
              <a:t>金額確認後、スマホにて、自身専用の</a:t>
            </a:r>
            <a:r>
              <a:rPr kumimoji="1" lang="en-US" altLang="ja-JP" sz="1100" dirty="0" smtClean="0"/>
              <a:t>WeChat</a:t>
            </a:r>
            <a:r>
              <a:rPr kumimoji="1" lang="ja-JP" altLang="en-US" sz="1100" dirty="0" smtClean="0"/>
              <a:t>決済の「</a:t>
            </a:r>
            <a:r>
              <a:rPr kumimoji="1" lang="en-US" altLang="ja-JP" sz="1100" dirty="0" smtClean="0"/>
              <a:t>QR</a:t>
            </a:r>
            <a:r>
              <a:rPr kumimoji="1" lang="ja-JP" altLang="en-US" sz="1100" dirty="0" smtClean="0"/>
              <a:t>コード」を表示</a:t>
            </a:r>
            <a:endParaRPr kumimoji="1" lang="en-US" altLang="ja-JP" sz="1100" dirty="0" smtClean="0"/>
          </a:p>
        </p:txBody>
      </p:sp>
      <p:sp>
        <p:nvSpPr>
          <p:cNvPr id="76" name="正方形/長方形 75"/>
          <p:cNvSpPr/>
          <p:nvPr/>
        </p:nvSpPr>
        <p:spPr>
          <a:xfrm>
            <a:off x="5229200" y="10063479"/>
            <a:ext cx="1439333" cy="1277273"/>
          </a:xfrm>
          <a:prstGeom prst="rect">
            <a:avLst/>
          </a:prstGeom>
        </p:spPr>
        <p:txBody>
          <a:bodyPr wrap="square">
            <a:spAutoFit/>
          </a:bodyPr>
          <a:lstStyle/>
          <a:p>
            <a:r>
              <a:rPr lang="en-US" altLang="ja-JP" sz="1100" dirty="0" smtClean="0"/>
              <a:t>【</a:t>
            </a:r>
            <a:r>
              <a:rPr lang="ja-JP" altLang="en-US" sz="1100" dirty="0" smtClean="0"/>
              <a:t>店舗</a:t>
            </a:r>
            <a:r>
              <a:rPr lang="en-US" altLang="ja-JP" sz="1100" dirty="0" smtClean="0"/>
              <a:t>】</a:t>
            </a:r>
          </a:p>
          <a:p>
            <a:r>
              <a:rPr lang="ja-JP" altLang="en-US" sz="1100" dirty="0" smtClean="0"/>
              <a:t>お客様の</a:t>
            </a:r>
            <a:r>
              <a:rPr lang="en-US" altLang="ja-JP" sz="1100" dirty="0" smtClean="0"/>
              <a:t>QR</a:t>
            </a:r>
            <a:r>
              <a:rPr lang="ja-JP" altLang="en-US" sz="1100" dirty="0" smtClean="0"/>
              <a:t>コードをスキャンし決済完了。</a:t>
            </a:r>
            <a:endParaRPr lang="en-US" altLang="ja-JP" sz="1100" dirty="0" smtClean="0"/>
          </a:p>
          <a:p>
            <a:r>
              <a:rPr kumimoji="1" lang="ja-JP" altLang="ja-JP" sz="1100" dirty="0" smtClean="0"/>
              <a:t>W</a:t>
            </a:r>
            <a:r>
              <a:rPr kumimoji="1" lang="en-US" altLang="ja-JP" sz="1100" dirty="0" err="1" smtClean="0"/>
              <a:t>eChat</a:t>
            </a:r>
            <a:r>
              <a:rPr kumimoji="1" lang="en-US" altLang="ja-JP" sz="1100" dirty="0" smtClean="0"/>
              <a:t>→</a:t>
            </a:r>
            <a:r>
              <a:rPr kumimoji="1" lang="ja-JP" altLang="en-US" sz="1100" dirty="0" smtClean="0"/>
              <a:t>決済代行会社を通じて、資金回収</a:t>
            </a:r>
            <a:endParaRPr kumimoji="1" lang="en-US" altLang="ja-JP" sz="1100" dirty="0" smtClean="0"/>
          </a:p>
          <a:p>
            <a:endParaRPr lang="ja-JP" altLang="ja-JP" sz="1100" dirty="0" smtClean="0"/>
          </a:p>
        </p:txBody>
      </p:sp>
      <p:sp>
        <p:nvSpPr>
          <p:cNvPr id="77" name="右矢印 76"/>
          <p:cNvSpPr/>
          <p:nvPr/>
        </p:nvSpPr>
        <p:spPr>
          <a:xfrm>
            <a:off x="4674509" y="8919577"/>
            <a:ext cx="338667" cy="351814"/>
          </a:xfrm>
          <a:prstGeom prst="rightArrow">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8" name="右矢印 77"/>
          <p:cNvSpPr/>
          <p:nvPr/>
        </p:nvSpPr>
        <p:spPr>
          <a:xfrm>
            <a:off x="2924944" y="8919577"/>
            <a:ext cx="338667" cy="351814"/>
          </a:xfrm>
          <a:prstGeom prst="rightArrow">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9" name="角丸四角形 78"/>
          <p:cNvSpPr/>
          <p:nvPr/>
        </p:nvSpPr>
        <p:spPr>
          <a:xfrm>
            <a:off x="1268760" y="7668344"/>
            <a:ext cx="5400600" cy="288032"/>
          </a:xfrm>
          <a:prstGeom prst="roundRect">
            <a:avLst/>
          </a:prstGeom>
          <a:solidFill>
            <a:schemeClr val="accent4">
              <a:lumMod val="40000"/>
              <a:lumOff val="60000"/>
            </a:schemeClr>
          </a:solidFill>
          <a:ln>
            <a:solidFill>
              <a:srgbClr val="009900"/>
            </a:solidFill>
            <a:prstDash val="solid"/>
          </a:ln>
        </p:spPr>
        <p:style>
          <a:lnRef idx="2">
            <a:schemeClr val="accent6"/>
          </a:lnRef>
          <a:fillRef idx="1">
            <a:schemeClr val="lt1"/>
          </a:fillRef>
          <a:effectRef idx="0">
            <a:schemeClr val="accent6"/>
          </a:effectRef>
          <a:fontRef idx="minor">
            <a:schemeClr val="dk1"/>
          </a:fontRef>
        </p:style>
        <p:txBody>
          <a:bodyPr rtlCol="0" anchor="ctr"/>
          <a:lstStyle/>
          <a:p>
            <a:r>
              <a:rPr lang="ja-JP" altLang="en-US" sz="1600" dirty="0" smtClean="0">
                <a:latin typeface="+mn-ea"/>
                <a:cs typeface="Meiryo UI" pitchFamily="50" charset="-128"/>
              </a:rPr>
              <a:t>わずか</a:t>
            </a:r>
            <a:r>
              <a:rPr lang="en-US" altLang="ja-JP" sz="1600" dirty="0" smtClean="0">
                <a:latin typeface="+mn-ea"/>
                <a:cs typeface="Meiryo UI" pitchFamily="50" charset="-128"/>
              </a:rPr>
              <a:t>3</a:t>
            </a:r>
            <a:r>
              <a:rPr lang="ja-JP" altLang="en-US" sz="1600" dirty="0" smtClean="0">
                <a:latin typeface="+mn-ea"/>
                <a:cs typeface="Meiryo UI" pitchFamily="50" charset="-128"/>
              </a:rPr>
              <a:t>つのステップで完了する非常に簡易な決済手段です</a:t>
            </a:r>
          </a:p>
        </p:txBody>
      </p:sp>
      <p:sp>
        <p:nvSpPr>
          <p:cNvPr id="80" name="正方形/長方形 79"/>
          <p:cNvSpPr/>
          <p:nvPr/>
        </p:nvSpPr>
        <p:spPr>
          <a:xfrm>
            <a:off x="1399084" y="7956376"/>
            <a:ext cx="5458916" cy="461665"/>
          </a:xfrm>
          <a:prstGeom prst="rect">
            <a:avLst/>
          </a:prstGeom>
        </p:spPr>
        <p:txBody>
          <a:bodyPr wrap="square">
            <a:spAutoFit/>
          </a:bodyPr>
          <a:lstStyle/>
          <a:p>
            <a:r>
              <a:rPr lang="ja-JP" altLang="en-US" sz="1200" dirty="0" smtClean="0"/>
              <a:t>お客様がお持ちのスマートフォンに表示いただく</a:t>
            </a:r>
            <a:r>
              <a:rPr lang="en-US" altLang="ja-JP" sz="1200" dirty="0" smtClean="0"/>
              <a:t>QR</a:t>
            </a:r>
            <a:r>
              <a:rPr lang="ja-JP" altLang="en-US" sz="1200" dirty="0" smtClean="0"/>
              <a:t>コードをお店でご用意いただく</a:t>
            </a:r>
            <a:r>
              <a:rPr lang="en-US" altLang="ja-JP" sz="1200" dirty="0" err="1" smtClean="0"/>
              <a:t>iPad</a:t>
            </a:r>
            <a:r>
              <a:rPr lang="ja-JP" altLang="en-US" sz="1200" dirty="0" smtClean="0"/>
              <a:t>で読み込んでいただくだけで決済が完了します。</a:t>
            </a:r>
            <a:endParaRPr lang="en-US" altLang="ja-JP" sz="1200" dirty="0" smtClean="0"/>
          </a:p>
        </p:txBody>
      </p:sp>
      <p:sp>
        <p:nvSpPr>
          <p:cNvPr id="81" name="正方形/長方形 80"/>
          <p:cNvSpPr/>
          <p:nvPr/>
        </p:nvSpPr>
        <p:spPr>
          <a:xfrm>
            <a:off x="1412776" y="11052720"/>
            <a:ext cx="2664512" cy="307777"/>
          </a:xfrm>
          <a:prstGeom prst="rect">
            <a:avLst/>
          </a:prstGeom>
        </p:spPr>
        <p:txBody>
          <a:bodyPr wrap="none">
            <a:spAutoFit/>
          </a:bodyPr>
          <a:lstStyle/>
          <a:p>
            <a:r>
              <a:rPr lang="ja-JP" altLang="en-US" sz="1400" b="1" u="sng" dirty="0" smtClean="0"/>
              <a:t>その</a:t>
            </a:r>
            <a:r>
              <a:rPr lang="en-US" altLang="ja-JP" sz="1400" b="1" u="sng" dirty="0" smtClean="0"/>
              <a:t>3</a:t>
            </a:r>
            <a:r>
              <a:rPr lang="ja-JP" altLang="en-US" sz="1400" b="1" u="sng" dirty="0" err="1" smtClean="0"/>
              <a:t>．</a:t>
            </a:r>
            <a:r>
              <a:rPr lang="ja-JP" altLang="en-US" sz="1400" b="1" u="sng" dirty="0" smtClean="0"/>
              <a:t>簡単手続きで手軽に導入</a:t>
            </a:r>
          </a:p>
        </p:txBody>
      </p:sp>
      <p:sp>
        <p:nvSpPr>
          <p:cNvPr id="82" name="正方形/長方形 81"/>
          <p:cNvSpPr/>
          <p:nvPr/>
        </p:nvSpPr>
        <p:spPr>
          <a:xfrm>
            <a:off x="1412776" y="11268744"/>
            <a:ext cx="5256584"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ysClr val="windowText" lastClr="000000"/>
                </a:solidFill>
              </a:rPr>
              <a:t>お申込に関しては当社に用紙を提出いただくだけで完了です。</a:t>
            </a:r>
            <a:endParaRPr lang="en-US" altLang="ja-JP" sz="1200" dirty="0" smtClean="0">
              <a:solidFill>
                <a:sysClr val="windowText" lastClr="000000"/>
              </a:solidFill>
            </a:endParaRPr>
          </a:p>
          <a:p>
            <a:r>
              <a:rPr lang="ja-JP" altLang="en-US" sz="1200" dirty="0" smtClean="0">
                <a:solidFill>
                  <a:sysClr val="windowText" lastClr="000000"/>
                </a:solidFill>
              </a:rPr>
              <a:t>手続きをワンストップでできる上に、費用もかかりません。お気軽にお問い合わせください。</a:t>
            </a:r>
            <a:endParaRPr lang="en-US" altLang="ja-JP" sz="1200" dirty="0" smtClean="0">
              <a:solidFill>
                <a:sysClr val="windowText" lastClr="000000"/>
              </a:solidFill>
            </a:endParaRPr>
          </a:p>
        </p:txBody>
      </p:sp>
      <p:pic>
        <p:nvPicPr>
          <p:cNvPr id="83" name="図 6" descr="image001"/>
          <p:cNvPicPr>
            <a:picLocks noChangeAspect="1" noChangeArrowheads="1"/>
          </p:cNvPicPr>
          <p:nvPr/>
        </p:nvPicPr>
        <p:blipFill>
          <a:blip r:embed="rId16" cstate="print"/>
          <a:srcRect/>
          <a:stretch>
            <a:fillRect/>
          </a:stretch>
        </p:blipFill>
        <p:spPr bwMode="auto">
          <a:xfrm>
            <a:off x="1700808" y="5148064"/>
            <a:ext cx="791716" cy="698573"/>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043608" y="251520"/>
            <a:ext cx="1368152"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rgbClr val="FF0000"/>
                </a:solidFill>
              </a:rPr>
              <a:t>NEWS</a:t>
            </a:r>
            <a:r>
              <a:rPr lang="ja-JP" altLang="en-US" dirty="0" smtClean="0">
                <a:solidFill>
                  <a:srgbClr val="FF0000"/>
                </a:solidFill>
              </a:rPr>
              <a:t>画面</a:t>
            </a:r>
            <a:endParaRPr kumimoji="1" lang="ja-JP" altLang="en-US" dirty="0">
              <a:solidFill>
                <a:srgbClr val="FF0000"/>
              </a:solidFill>
            </a:endParaRPr>
          </a:p>
        </p:txBody>
      </p:sp>
      <p:sp>
        <p:nvSpPr>
          <p:cNvPr id="18" name="テキスト ボックス 17"/>
          <p:cNvSpPr txBox="1"/>
          <p:nvPr/>
        </p:nvSpPr>
        <p:spPr>
          <a:xfrm>
            <a:off x="692696" y="1435586"/>
            <a:ext cx="821059" cy="400110"/>
          </a:xfrm>
          <a:prstGeom prst="rect">
            <a:avLst/>
          </a:prstGeom>
          <a:noFill/>
        </p:spPr>
        <p:txBody>
          <a:bodyPr wrap="none" rtlCol="0">
            <a:spAutoFit/>
          </a:bodyPr>
          <a:lstStyle/>
          <a:p>
            <a:r>
              <a:rPr lang="en-US" altLang="ja-JP" sz="2000" dirty="0" smtClean="0">
                <a:latin typeface="HGP創英角ｺﾞｼｯｸUB" pitchFamily="50" charset="-128"/>
                <a:ea typeface="HGP創英角ｺﾞｼｯｸUB" pitchFamily="50" charset="-128"/>
              </a:rPr>
              <a:t>NEWS</a:t>
            </a:r>
            <a:endParaRPr kumimoji="1" lang="ja-JP" altLang="en-US" sz="2000" dirty="0">
              <a:latin typeface="HGP創英角ｺﾞｼｯｸUB" pitchFamily="50" charset="-128"/>
              <a:ea typeface="HGP創英角ｺﾞｼｯｸUB" pitchFamily="50" charset="-128"/>
            </a:endParaRPr>
          </a:p>
        </p:txBody>
      </p:sp>
      <p:cxnSp>
        <p:nvCxnSpPr>
          <p:cNvPr id="20" name="直線コネクタ 19"/>
          <p:cNvCxnSpPr/>
          <p:nvPr/>
        </p:nvCxnSpPr>
        <p:spPr>
          <a:xfrm>
            <a:off x="548680" y="2339752"/>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548680" y="3050831"/>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548680" y="3761910"/>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a:off x="548680" y="4472989"/>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548680" y="5184068"/>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548680" y="5895147"/>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548680" y="6606226"/>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548680" y="7317305"/>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548680" y="8028384"/>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825980" y="1979712"/>
            <a:ext cx="5388013" cy="369332"/>
          </a:xfrm>
          <a:prstGeom prst="rect">
            <a:avLst/>
          </a:prstGeom>
          <a:noFill/>
        </p:spPr>
        <p:txBody>
          <a:bodyPr wrap="none" rtlCol="0">
            <a:spAutoFit/>
          </a:bodyPr>
          <a:lstStyle/>
          <a:p>
            <a:r>
              <a:rPr lang="en-US" altLang="ja-JP" dirty="0" smtClean="0">
                <a:latin typeface="HGP創英角ｺﾞｼｯｸUB" pitchFamily="50" charset="-128"/>
                <a:ea typeface="HGP創英角ｺﾞｼｯｸUB" pitchFamily="50" charset="-128"/>
              </a:rPr>
              <a:t>2016.2  WeChat</a:t>
            </a:r>
            <a:r>
              <a:rPr lang="ja-JP" altLang="en-US" dirty="0" smtClean="0">
                <a:latin typeface="HGP創英角ｺﾞｼｯｸUB" pitchFamily="50" charset="-128"/>
                <a:ea typeface="HGP創英角ｺﾞｼｯｸUB" pitchFamily="50" charset="-128"/>
              </a:rPr>
              <a:t>決済　日本正式パートナーとして認定</a:t>
            </a:r>
            <a:endParaRPr kumimoji="1" lang="ja-JP" altLang="en-US" dirty="0">
              <a:latin typeface="HGP創英角ｺﾞｼｯｸUB" pitchFamily="50" charset="-128"/>
              <a:ea typeface="HGP創英角ｺﾞｼｯｸUB" pitchFamily="50" charset="-128"/>
            </a:endParaRPr>
          </a:p>
        </p:txBody>
      </p:sp>
      <p:graphicFrame>
        <p:nvGraphicFramePr>
          <p:cNvPr id="30" name="図表 29"/>
          <p:cNvGraphicFramePr/>
          <p:nvPr/>
        </p:nvGraphicFramePr>
        <p:xfrm>
          <a:off x="72008" y="971600"/>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9" name="グループ化 18"/>
          <p:cNvGrpSpPr/>
          <p:nvPr/>
        </p:nvGrpSpPr>
        <p:grpSpPr>
          <a:xfrm>
            <a:off x="2564904" y="251520"/>
            <a:ext cx="4711143" cy="677108"/>
            <a:chOff x="2564904" y="251520"/>
            <a:chExt cx="4711143" cy="677108"/>
          </a:xfrm>
        </p:grpSpPr>
        <p:sp>
          <p:nvSpPr>
            <p:cNvPr id="31" name="正方形/長方形 30"/>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32" name="テキスト ボックス 31"/>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33" name="正方形/長方形 32"/>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4" name="正方形/長方形 33"/>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5" name="テキスト ボックス 34"/>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6" name="図表 35"/>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8" name="テキスト ボックス 37"/>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6300316"/>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8153236"/>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548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70203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54732" y="5652120"/>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37" name="正方形/長方形 36"/>
          <p:cNvSpPr/>
          <p:nvPr/>
        </p:nvSpPr>
        <p:spPr>
          <a:xfrm>
            <a:off x="154732" y="58681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38" name="正方形/長方形 37"/>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0" name="正方形/長方形 39"/>
          <p:cNvSpPr/>
          <p:nvPr/>
        </p:nvSpPr>
        <p:spPr>
          <a:xfrm>
            <a:off x="149812" y="72364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5" name="正方形/長方形 44"/>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52" name="正方形/長方形 51"/>
          <p:cNvSpPr/>
          <p:nvPr/>
        </p:nvSpPr>
        <p:spPr>
          <a:xfrm>
            <a:off x="142032" y="76684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grpSp>
        <p:nvGrpSpPr>
          <p:cNvPr id="117" name="グループ化 116"/>
          <p:cNvGrpSpPr/>
          <p:nvPr/>
        </p:nvGrpSpPr>
        <p:grpSpPr>
          <a:xfrm>
            <a:off x="1268760" y="5220072"/>
            <a:ext cx="5561856" cy="3384376"/>
            <a:chOff x="1268760" y="3563888"/>
            <a:chExt cx="5561856" cy="3384376"/>
          </a:xfrm>
        </p:grpSpPr>
        <p:sp>
          <p:nvSpPr>
            <p:cNvPr id="86" name="正方形/長方形 85"/>
            <p:cNvSpPr/>
            <p:nvPr/>
          </p:nvSpPr>
          <p:spPr>
            <a:xfrm>
              <a:off x="1268760" y="6228184"/>
              <a:ext cx="1944216" cy="72008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pic>
          <p:nvPicPr>
            <p:cNvPr id="1029" name="Picture 5"/>
            <p:cNvPicPr>
              <a:picLocks noChangeAspect="1" noChangeArrowheads="1"/>
            </p:cNvPicPr>
            <p:nvPr/>
          </p:nvPicPr>
          <p:blipFill>
            <a:blip r:embed="rId12" cstate="print"/>
            <a:srcRect/>
            <a:stretch>
              <a:fillRect/>
            </a:stretch>
          </p:blipFill>
          <p:spPr bwMode="auto">
            <a:xfrm>
              <a:off x="1340768" y="6372200"/>
              <a:ext cx="533400" cy="485775"/>
            </a:xfrm>
            <a:prstGeom prst="rect">
              <a:avLst/>
            </a:prstGeom>
            <a:noFill/>
            <a:ln w="9525">
              <a:noFill/>
              <a:miter lim="800000"/>
              <a:headEnd/>
              <a:tailEnd/>
            </a:ln>
          </p:spPr>
        </p:pic>
        <p:sp>
          <p:nvSpPr>
            <p:cNvPr id="87" name="正方形/長方形 86"/>
            <p:cNvSpPr/>
            <p:nvPr/>
          </p:nvSpPr>
          <p:spPr>
            <a:xfrm>
              <a:off x="1916832" y="6444208"/>
              <a:ext cx="122413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smtClean="0">
                  <a:solidFill>
                    <a:schemeClr val="tx1">
                      <a:lumMod val="65000"/>
                      <a:lumOff val="35000"/>
                    </a:schemeClr>
                  </a:solidFill>
                  <a:latin typeface="HG創英角ｺﾞｼｯｸUB" pitchFamily="49" charset="-128"/>
                  <a:ea typeface="HG創英角ｺﾞｼｯｸUB" pitchFamily="49" charset="-128"/>
                </a:rPr>
                <a:t>WeChat</a:t>
              </a:r>
              <a:r>
                <a:rPr kumimoji="1" lang="ja-JP" altLang="en-US" sz="1200" b="1" dirty="0" smtClean="0">
                  <a:solidFill>
                    <a:schemeClr val="tx1">
                      <a:lumMod val="65000"/>
                      <a:lumOff val="35000"/>
                    </a:schemeClr>
                  </a:solidFill>
                  <a:latin typeface="HG創英角ｺﾞｼｯｸUB" pitchFamily="49" charset="-128"/>
                  <a:ea typeface="HG創英角ｺﾞｼｯｸUB" pitchFamily="49" charset="-128"/>
                </a:rPr>
                <a:t>利用者</a:t>
              </a:r>
              <a:endParaRPr kumimoji="1" lang="ja-JP" altLang="en-US" sz="1200" b="1" dirty="0">
                <a:solidFill>
                  <a:schemeClr val="tx1">
                    <a:lumMod val="65000"/>
                    <a:lumOff val="35000"/>
                  </a:schemeClr>
                </a:solidFill>
                <a:latin typeface="HG創英角ｺﾞｼｯｸUB" pitchFamily="49" charset="-128"/>
                <a:ea typeface="HG創英角ｺﾞｼｯｸUB" pitchFamily="49" charset="-128"/>
              </a:endParaRPr>
            </a:p>
          </p:txBody>
        </p:sp>
        <p:sp>
          <p:nvSpPr>
            <p:cNvPr id="90" name="右矢印 89"/>
            <p:cNvSpPr/>
            <p:nvPr/>
          </p:nvSpPr>
          <p:spPr>
            <a:xfrm>
              <a:off x="3238376" y="6228184"/>
              <a:ext cx="2448272" cy="576064"/>
            </a:xfrm>
            <a:prstGeom prst="rightArrow">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a:off x="3522216" y="6397600"/>
              <a:ext cx="172819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smtClean="0">
                  <a:latin typeface="HG創英角ｺﾞｼｯｸUB" pitchFamily="49" charset="-128"/>
                  <a:ea typeface="HG創英角ｺﾞｼｯｸUB" pitchFamily="49" charset="-128"/>
                </a:rPr>
                <a:t>代金即時引落</a:t>
              </a:r>
              <a:endParaRPr kumimoji="1" lang="ja-JP" altLang="en-US" sz="900" dirty="0">
                <a:latin typeface="HG創英角ｺﾞｼｯｸUB" pitchFamily="49" charset="-128"/>
                <a:ea typeface="HG創英角ｺﾞｼｯｸUB" pitchFamily="49" charset="-128"/>
              </a:endParaRPr>
            </a:p>
          </p:txBody>
        </p:sp>
        <p:sp>
          <p:nvSpPr>
            <p:cNvPr id="97" name="右矢印 96"/>
            <p:cNvSpPr/>
            <p:nvPr/>
          </p:nvSpPr>
          <p:spPr>
            <a:xfrm rot="10800000">
              <a:off x="2708920" y="3898528"/>
              <a:ext cx="864096" cy="601464"/>
            </a:xfrm>
            <a:prstGeom prst="rightArrow">
              <a:avLst>
                <a:gd name="adj1" fmla="val 62973"/>
                <a:gd name="adj2" fmla="val 2477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正方形/長方形 95"/>
            <p:cNvSpPr/>
            <p:nvPr/>
          </p:nvSpPr>
          <p:spPr>
            <a:xfrm>
              <a:off x="2780928" y="4034036"/>
              <a:ext cx="792088" cy="3219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smtClean="0">
                  <a:latin typeface="HG創英角ｺﾞｼｯｸUB" pitchFamily="49" charset="-128"/>
                  <a:ea typeface="HG創英角ｺﾞｼｯｸUB" pitchFamily="49" charset="-128"/>
                </a:rPr>
                <a:t>売上代金の</a:t>
              </a:r>
              <a:endParaRPr kumimoji="1" lang="en-US" altLang="ja-JP" sz="900" dirty="0" smtClean="0">
                <a:latin typeface="HG創英角ｺﾞｼｯｸUB" pitchFamily="49" charset="-128"/>
                <a:ea typeface="HG創英角ｺﾞｼｯｸUB" pitchFamily="49" charset="-128"/>
              </a:endParaRPr>
            </a:p>
            <a:p>
              <a:pPr algn="ctr"/>
              <a:r>
                <a:rPr lang="ja-JP" altLang="en-US" sz="900" dirty="0" smtClean="0">
                  <a:latin typeface="HG創英角ｺﾞｼｯｸUB" pitchFamily="49" charset="-128"/>
                  <a:ea typeface="HG創英角ｺﾞｼｯｸUB" pitchFamily="49" charset="-128"/>
                </a:rPr>
                <a:t>ご入金</a:t>
              </a:r>
              <a:endParaRPr kumimoji="1" lang="ja-JP" altLang="en-US" sz="900" dirty="0">
                <a:latin typeface="HG創英角ｺﾞｼｯｸUB" pitchFamily="49" charset="-128"/>
                <a:ea typeface="HG創英角ｺﾞｼｯｸUB" pitchFamily="49" charset="-128"/>
              </a:endParaRPr>
            </a:p>
          </p:txBody>
        </p:sp>
        <p:sp>
          <p:nvSpPr>
            <p:cNvPr id="99" name="正方形/長方形 98"/>
            <p:cNvSpPr/>
            <p:nvPr/>
          </p:nvSpPr>
          <p:spPr>
            <a:xfrm>
              <a:off x="3547616" y="3635896"/>
              <a:ext cx="1296144" cy="1872208"/>
            </a:xfrm>
            <a:prstGeom prst="rect">
              <a:avLst/>
            </a:prstGeom>
            <a:ln>
              <a:solidFill>
                <a:srgbClr val="00B050"/>
              </a:solidFill>
            </a:ln>
            <a:effectLst>
              <a:glow rad="228600">
                <a:schemeClr val="accent3">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sz="1050" dirty="0">
                <a:solidFill>
                  <a:sysClr val="windowText" lastClr="000000"/>
                </a:solidFill>
                <a:latin typeface="HG創英角ｺﾞｼｯｸUB" pitchFamily="49" charset="-128"/>
                <a:ea typeface="HG創英角ｺﾞｼｯｸUB" pitchFamily="49" charset="-128"/>
              </a:endParaRPr>
            </a:p>
          </p:txBody>
        </p:sp>
        <p:sp>
          <p:nvSpPr>
            <p:cNvPr id="83" name="正方形/長方形 82"/>
            <p:cNvSpPr/>
            <p:nvPr/>
          </p:nvSpPr>
          <p:spPr>
            <a:xfrm>
              <a:off x="5661248" y="3563888"/>
              <a:ext cx="1169368" cy="33843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01" name="正方形/長方形 100"/>
            <p:cNvSpPr/>
            <p:nvPr/>
          </p:nvSpPr>
          <p:spPr>
            <a:xfrm>
              <a:off x="1950740" y="3826520"/>
              <a:ext cx="28803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p:cNvSpPr/>
            <p:nvPr/>
          </p:nvSpPr>
          <p:spPr>
            <a:xfrm>
              <a:off x="5733256" y="5076056"/>
              <a:ext cx="105273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ysClr val="windowText" lastClr="000000"/>
                  </a:solidFill>
                </a:rPr>
                <a:t>WeChat</a:t>
              </a:r>
            </a:p>
            <a:p>
              <a:pPr algn="ctr"/>
              <a:r>
                <a:rPr lang="ja-JP" altLang="en-US" dirty="0" smtClean="0">
                  <a:solidFill>
                    <a:sysClr val="windowText" lastClr="000000"/>
                  </a:solidFill>
                </a:rPr>
                <a:t>微信</a:t>
              </a:r>
              <a:endParaRPr kumimoji="1" lang="ja-JP" altLang="en-US" dirty="0">
                <a:solidFill>
                  <a:sysClr val="windowText" lastClr="000000"/>
                </a:solidFill>
              </a:endParaRPr>
            </a:p>
          </p:txBody>
        </p:sp>
        <p:sp>
          <p:nvSpPr>
            <p:cNvPr id="102" name="正方形/長方形 101"/>
            <p:cNvSpPr/>
            <p:nvPr/>
          </p:nvSpPr>
          <p:spPr>
            <a:xfrm>
              <a:off x="1340768" y="3563888"/>
              <a:ext cx="1368152" cy="172819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03" name="正方形/長方形 102"/>
            <p:cNvSpPr/>
            <p:nvPr/>
          </p:nvSpPr>
          <p:spPr>
            <a:xfrm>
              <a:off x="1400076" y="3610496"/>
              <a:ext cx="648072"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lumMod val="65000"/>
                      <a:lumOff val="35000"/>
                    </a:schemeClr>
                  </a:solidFill>
                  <a:latin typeface="HG創英角ｺﾞｼｯｸUB" pitchFamily="49" charset="-128"/>
                  <a:ea typeface="HG創英角ｺﾞｼｯｸUB" pitchFamily="49" charset="-128"/>
                </a:rPr>
                <a:t>加盟店</a:t>
              </a:r>
              <a:endParaRPr kumimoji="1" lang="ja-JP" altLang="en-US" sz="1200" dirty="0">
                <a:solidFill>
                  <a:schemeClr val="tx1">
                    <a:lumMod val="65000"/>
                    <a:lumOff val="35000"/>
                  </a:schemeClr>
                </a:solidFill>
                <a:latin typeface="HG創英角ｺﾞｼｯｸUB" pitchFamily="49" charset="-128"/>
                <a:ea typeface="HG創英角ｺﾞｼｯｸUB" pitchFamily="49" charset="-128"/>
              </a:endParaRPr>
            </a:p>
          </p:txBody>
        </p:sp>
        <p:sp>
          <p:nvSpPr>
            <p:cNvPr id="84" name="正方形/長方形 83"/>
            <p:cNvSpPr/>
            <p:nvPr/>
          </p:nvSpPr>
          <p:spPr>
            <a:xfrm>
              <a:off x="1535584" y="4067944"/>
              <a:ext cx="961504"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err="1" smtClean="0">
                  <a:solidFill>
                    <a:schemeClr val="tx1">
                      <a:lumMod val="65000"/>
                      <a:lumOff val="35000"/>
                    </a:schemeClr>
                  </a:solidFill>
                  <a:latin typeface="HG創英角ｺﾞｼｯｸUB" pitchFamily="49" charset="-128"/>
                  <a:ea typeface="HG創英角ｺﾞｼｯｸUB" pitchFamily="49" charset="-128"/>
                </a:rPr>
                <a:t>iPad</a:t>
              </a:r>
              <a:endParaRPr kumimoji="1" lang="ja-JP" altLang="en-US" sz="1200" dirty="0">
                <a:solidFill>
                  <a:schemeClr val="tx1">
                    <a:lumMod val="65000"/>
                    <a:lumOff val="35000"/>
                  </a:schemeClr>
                </a:solidFill>
                <a:latin typeface="HG創英角ｺﾞｼｯｸUB" pitchFamily="49" charset="-128"/>
                <a:ea typeface="HG創英角ｺﾞｼｯｸUB" pitchFamily="49" charset="-128"/>
              </a:endParaRPr>
            </a:p>
          </p:txBody>
        </p:sp>
        <p:pic>
          <p:nvPicPr>
            <p:cNvPr id="1030" name="Picture 6"/>
            <p:cNvPicPr>
              <a:picLocks noChangeAspect="1" noChangeArrowheads="1"/>
            </p:cNvPicPr>
            <p:nvPr/>
          </p:nvPicPr>
          <p:blipFill>
            <a:blip r:embed="rId13" cstate="print"/>
            <a:srcRect/>
            <a:stretch>
              <a:fillRect/>
            </a:stretch>
          </p:blipFill>
          <p:spPr bwMode="auto">
            <a:xfrm>
              <a:off x="1798216" y="4355976"/>
              <a:ext cx="400050" cy="295275"/>
            </a:xfrm>
            <a:prstGeom prst="rect">
              <a:avLst/>
            </a:prstGeom>
            <a:noFill/>
            <a:ln w="9525">
              <a:noFill/>
              <a:miter lim="800000"/>
              <a:headEnd/>
              <a:tailEnd/>
            </a:ln>
          </p:spPr>
        </p:pic>
        <p:sp>
          <p:nvSpPr>
            <p:cNvPr id="104" name="角丸四角形 103"/>
            <p:cNvSpPr/>
            <p:nvPr/>
          </p:nvSpPr>
          <p:spPr>
            <a:xfrm>
              <a:off x="1616100" y="3923928"/>
              <a:ext cx="792088" cy="792088"/>
            </a:xfrm>
            <a:prstGeom prst="round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右矢印 106"/>
            <p:cNvSpPr/>
            <p:nvPr/>
          </p:nvSpPr>
          <p:spPr>
            <a:xfrm rot="10800000">
              <a:off x="4869160" y="3995936"/>
              <a:ext cx="792088" cy="432048"/>
            </a:xfrm>
            <a:prstGeom prst="rightArrow">
              <a:avLst>
                <a:gd name="adj1" fmla="val 62973"/>
                <a:gd name="adj2" fmla="val 2477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p:cNvSpPr/>
            <p:nvPr/>
          </p:nvSpPr>
          <p:spPr>
            <a:xfrm>
              <a:off x="4953868" y="4127252"/>
              <a:ext cx="681980" cy="16941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latin typeface="HG創英角ｺﾞｼｯｸUB" pitchFamily="49" charset="-128"/>
                  <a:ea typeface="HG創英角ｺﾞｼｯｸUB" pitchFamily="49" charset="-128"/>
                </a:rPr>
                <a:t>代金支払</a:t>
              </a:r>
              <a:endParaRPr kumimoji="1" lang="ja-JP" altLang="en-US" sz="800" dirty="0">
                <a:latin typeface="HG創英角ｺﾞｼｯｸUB" pitchFamily="49" charset="-128"/>
                <a:ea typeface="HG創英角ｺﾞｼｯｸUB" pitchFamily="49" charset="-128"/>
              </a:endParaRPr>
            </a:p>
          </p:txBody>
        </p:sp>
        <p:sp>
          <p:nvSpPr>
            <p:cNvPr id="109" name="下矢印 108"/>
            <p:cNvSpPr/>
            <p:nvPr/>
          </p:nvSpPr>
          <p:spPr>
            <a:xfrm rot="10800000">
              <a:off x="1726208" y="4716016"/>
              <a:ext cx="576064" cy="1440160"/>
            </a:xfrm>
            <a:prstGeom prst="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1412776" y="5724128"/>
              <a:ext cx="1152128"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lumMod val="65000"/>
                      <a:lumOff val="35000"/>
                    </a:schemeClr>
                  </a:solidFill>
                  <a:latin typeface="HG創英角ｺﾞｼｯｸUB" pitchFamily="49" charset="-128"/>
                  <a:ea typeface="HG創英角ｺﾞｼｯｸUB" pitchFamily="49" charset="-128"/>
                </a:rPr>
                <a:t>WeChat</a:t>
              </a:r>
              <a:r>
                <a:rPr lang="ja-JP" altLang="en-US" sz="1000" dirty="0" smtClean="0">
                  <a:solidFill>
                    <a:schemeClr val="tx1">
                      <a:lumMod val="65000"/>
                      <a:lumOff val="35000"/>
                    </a:schemeClr>
                  </a:solidFill>
                  <a:latin typeface="HG創英角ｺﾞｼｯｸUB" pitchFamily="49" charset="-128"/>
                  <a:ea typeface="HG創英角ｺﾞｼｯｸUB" pitchFamily="49" charset="-128"/>
                </a:rPr>
                <a:t>決済での商品購入</a:t>
              </a:r>
              <a:endParaRPr kumimoji="1" lang="ja-JP" altLang="en-US" sz="1000" dirty="0">
                <a:solidFill>
                  <a:schemeClr val="tx1">
                    <a:lumMod val="65000"/>
                    <a:lumOff val="35000"/>
                  </a:schemeClr>
                </a:solidFill>
                <a:latin typeface="HG創英角ｺﾞｼｯｸUB" pitchFamily="49" charset="-128"/>
                <a:ea typeface="HG創英角ｺﾞｼｯｸUB" pitchFamily="49" charset="-128"/>
              </a:endParaRPr>
            </a:p>
          </p:txBody>
        </p:sp>
        <p:sp>
          <p:nvSpPr>
            <p:cNvPr id="110" name="左右矢印 109"/>
            <p:cNvSpPr/>
            <p:nvPr/>
          </p:nvSpPr>
          <p:spPr>
            <a:xfrm>
              <a:off x="2708920" y="4644008"/>
              <a:ext cx="864096" cy="504056"/>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左右矢印 110"/>
            <p:cNvSpPr/>
            <p:nvPr/>
          </p:nvSpPr>
          <p:spPr>
            <a:xfrm>
              <a:off x="4869160" y="4644008"/>
              <a:ext cx="792088" cy="504056"/>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p:cNvSpPr/>
            <p:nvPr/>
          </p:nvSpPr>
          <p:spPr>
            <a:xfrm>
              <a:off x="2721620" y="4716016"/>
              <a:ext cx="792088"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smtClean="0">
                  <a:solidFill>
                    <a:schemeClr val="bg1"/>
                  </a:solidFill>
                  <a:latin typeface="HG創英角ｺﾞｼｯｸUB" pitchFamily="49" charset="-128"/>
                  <a:ea typeface="HG創英角ｺﾞｼｯｸUB" pitchFamily="49" charset="-128"/>
                </a:rPr>
                <a:t>加盟店契約</a:t>
              </a:r>
              <a:endParaRPr kumimoji="1" lang="ja-JP" altLang="en-US" sz="900" dirty="0">
                <a:solidFill>
                  <a:schemeClr val="bg1"/>
                </a:solidFill>
                <a:latin typeface="HG創英角ｺﾞｼｯｸUB" pitchFamily="49" charset="-128"/>
                <a:ea typeface="HG創英角ｺﾞｼｯｸUB" pitchFamily="49" charset="-128"/>
              </a:endParaRPr>
            </a:p>
          </p:txBody>
        </p:sp>
        <p:sp>
          <p:nvSpPr>
            <p:cNvPr id="113" name="正方形/長方形 112"/>
            <p:cNvSpPr/>
            <p:nvPr/>
          </p:nvSpPr>
          <p:spPr>
            <a:xfrm>
              <a:off x="4869160" y="4716016"/>
              <a:ext cx="792088"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smtClean="0">
                  <a:solidFill>
                    <a:schemeClr val="bg1"/>
                  </a:solidFill>
                  <a:latin typeface="HG創英角ｺﾞｼｯｸUB" pitchFamily="49" charset="-128"/>
                  <a:ea typeface="HG創英角ｺﾞｼｯｸUB" pitchFamily="49" charset="-128"/>
                </a:rPr>
                <a:t>パートナー</a:t>
              </a:r>
              <a:endParaRPr kumimoji="1" lang="ja-JP" altLang="en-US" sz="900" dirty="0">
                <a:solidFill>
                  <a:schemeClr val="bg1"/>
                </a:solidFill>
                <a:latin typeface="HG創英角ｺﾞｼｯｸUB" pitchFamily="49" charset="-128"/>
                <a:ea typeface="HG創英角ｺﾞｼｯｸUB" pitchFamily="49" charset="-128"/>
              </a:endParaRPr>
            </a:p>
          </p:txBody>
        </p:sp>
        <p:sp>
          <p:nvSpPr>
            <p:cNvPr id="114" name="正方形/長方形 113"/>
            <p:cNvSpPr/>
            <p:nvPr/>
          </p:nvSpPr>
          <p:spPr>
            <a:xfrm>
              <a:off x="3284984" y="4211960"/>
              <a:ext cx="1584176"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smtClean="0">
                  <a:solidFill>
                    <a:schemeClr val="tx1">
                      <a:lumMod val="75000"/>
                      <a:lumOff val="25000"/>
                    </a:schemeClr>
                  </a:solidFill>
                  <a:latin typeface="HG創英角ｺﾞｼｯｸUB" pitchFamily="49" charset="-128"/>
                  <a:ea typeface="HG創英角ｺﾞｼｯｸUB" pitchFamily="49" charset="-128"/>
                </a:rPr>
                <a:t>マーチャント・</a:t>
              </a:r>
              <a:endParaRPr kumimoji="1" lang="en-US" altLang="ja-JP" sz="1050" dirty="0" smtClean="0">
                <a:solidFill>
                  <a:schemeClr val="tx1">
                    <a:lumMod val="75000"/>
                    <a:lumOff val="25000"/>
                  </a:schemeClr>
                </a:solidFill>
                <a:latin typeface="HG創英角ｺﾞｼｯｸUB" pitchFamily="49" charset="-128"/>
                <a:ea typeface="HG創英角ｺﾞｼｯｸUB" pitchFamily="49" charset="-128"/>
              </a:endParaRPr>
            </a:p>
            <a:p>
              <a:pPr algn="ctr"/>
              <a:r>
                <a:rPr lang="ja-JP" altLang="en-US" sz="1050" dirty="0" smtClean="0">
                  <a:solidFill>
                    <a:schemeClr val="tx1">
                      <a:lumMod val="75000"/>
                      <a:lumOff val="25000"/>
                    </a:schemeClr>
                  </a:solidFill>
                  <a:latin typeface="HG創英角ｺﾞｼｯｸUB" pitchFamily="49" charset="-128"/>
                  <a:ea typeface="HG創英角ｺﾞｼｯｸUB" pitchFamily="49" charset="-128"/>
                </a:rPr>
                <a:t>　　　　　</a:t>
              </a:r>
              <a:r>
                <a:rPr kumimoji="1" lang="ja-JP" altLang="en-US" sz="1050" dirty="0" smtClean="0">
                  <a:solidFill>
                    <a:schemeClr val="tx1">
                      <a:lumMod val="75000"/>
                      <a:lumOff val="25000"/>
                    </a:schemeClr>
                  </a:solidFill>
                  <a:latin typeface="HG創英角ｺﾞｼｯｸUB" pitchFamily="49" charset="-128"/>
                  <a:ea typeface="HG創英角ｺﾞｼｯｸUB" pitchFamily="49" charset="-128"/>
                </a:rPr>
                <a:t>　サポート　</a:t>
              </a:r>
              <a:endParaRPr kumimoji="1" lang="ja-JP" altLang="en-US" sz="1050" dirty="0">
                <a:solidFill>
                  <a:schemeClr val="tx1">
                    <a:lumMod val="75000"/>
                    <a:lumOff val="25000"/>
                  </a:schemeClr>
                </a:solidFill>
                <a:latin typeface="HG創英角ｺﾞｼｯｸUB" pitchFamily="49" charset="-128"/>
                <a:ea typeface="HG創英角ｺﾞｼｯｸUB" pitchFamily="49" charset="-128"/>
              </a:endParaRPr>
            </a:p>
          </p:txBody>
        </p:sp>
        <p:sp>
          <p:nvSpPr>
            <p:cNvPr id="115" name="角丸四角形 114"/>
            <p:cNvSpPr/>
            <p:nvPr/>
          </p:nvSpPr>
          <p:spPr>
            <a:xfrm>
              <a:off x="3585716" y="4716016"/>
              <a:ext cx="1224136" cy="72008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solidFill>
                  <a:schemeClr val="tx1">
                    <a:lumMod val="75000"/>
                    <a:lumOff val="25000"/>
                  </a:schemeClr>
                </a:solidFill>
                <a:latin typeface="HG創英角ｺﾞｼｯｸUB" pitchFamily="49" charset="-128"/>
                <a:ea typeface="HG創英角ｺﾞｼｯｸUB" pitchFamily="49" charset="-128"/>
              </a:endParaRPr>
            </a:p>
          </p:txBody>
        </p:sp>
        <p:sp>
          <p:nvSpPr>
            <p:cNvPr id="116" name="角丸四角形 115"/>
            <p:cNvSpPr/>
            <p:nvPr/>
          </p:nvSpPr>
          <p:spPr>
            <a:xfrm>
              <a:off x="3619624" y="4741416"/>
              <a:ext cx="1152128" cy="6480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lumMod val="75000"/>
                      <a:lumOff val="25000"/>
                    </a:schemeClr>
                  </a:solidFill>
                  <a:latin typeface="HG創英角ｺﾞｼｯｸUB" pitchFamily="49" charset="-128"/>
                  <a:ea typeface="HG創英角ｺﾞｼｯｸUB" pitchFamily="49" charset="-128"/>
                </a:rPr>
                <a:t>マーチャント・サポートは</a:t>
              </a:r>
              <a:r>
                <a:rPr lang="en-US" altLang="ja-JP" sz="900" dirty="0" smtClean="0">
                  <a:solidFill>
                    <a:schemeClr val="tx1">
                      <a:lumMod val="75000"/>
                      <a:lumOff val="25000"/>
                    </a:schemeClr>
                  </a:solidFill>
                  <a:latin typeface="HG創英角ｺﾞｼｯｸUB" pitchFamily="49" charset="-128"/>
                  <a:ea typeface="HG創英角ｺﾞｼｯｸUB" pitchFamily="49" charset="-128"/>
                </a:rPr>
                <a:t>WeChat</a:t>
              </a:r>
              <a:r>
                <a:rPr lang="ja-JP" altLang="en-US" sz="900" dirty="0" smtClean="0">
                  <a:solidFill>
                    <a:schemeClr val="tx1">
                      <a:lumMod val="75000"/>
                      <a:lumOff val="25000"/>
                    </a:schemeClr>
                  </a:solidFill>
                  <a:latin typeface="HG創英角ｺﾞｼｯｸUB" pitchFamily="49" charset="-128"/>
                  <a:ea typeface="HG創英角ｺﾞｼｯｸUB" pitchFamily="49" charset="-128"/>
                </a:rPr>
                <a:t>の公式パートナーです</a:t>
              </a:r>
              <a:endParaRPr lang="ja-JP" altLang="en-US" sz="900" dirty="0">
                <a:solidFill>
                  <a:schemeClr val="tx1">
                    <a:lumMod val="75000"/>
                    <a:lumOff val="25000"/>
                  </a:schemeClr>
                </a:solidFill>
                <a:latin typeface="HG創英角ｺﾞｼｯｸUB" pitchFamily="49" charset="-128"/>
                <a:ea typeface="HG創英角ｺﾞｼｯｸUB" pitchFamily="49" charset="-128"/>
              </a:endParaRPr>
            </a:p>
          </p:txBody>
        </p:sp>
      </p:grpSp>
      <p:sp>
        <p:nvSpPr>
          <p:cNvPr id="118" name="正方形/長方形 117"/>
          <p:cNvSpPr/>
          <p:nvPr/>
        </p:nvSpPr>
        <p:spPr>
          <a:xfrm>
            <a:off x="1412776" y="2483768"/>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1412776" y="2483768"/>
            <a:ext cx="2687285" cy="630942"/>
          </a:xfrm>
          <a:prstGeom prst="rect">
            <a:avLst/>
          </a:prstGeom>
          <a:noFill/>
        </p:spPr>
        <p:txBody>
          <a:bodyPr wrap="square" rtlCol="0">
            <a:spAutoFit/>
          </a:bodyPr>
          <a:lstStyle/>
          <a:p>
            <a:pPr algn="ctr"/>
            <a:r>
              <a:rPr lang="en-US" altLang="ja-JP" sz="1100" dirty="0" smtClean="0"/>
              <a:t>WeChat</a:t>
            </a:r>
            <a:r>
              <a:rPr lang="ja-JP" altLang="en-US" sz="1100" dirty="0" smtClean="0"/>
              <a:t>決済サービス</a:t>
            </a:r>
          </a:p>
          <a:p>
            <a:pPr algn="ctr"/>
            <a:r>
              <a:rPr lang="ja-JP" altLang="en-US" sz="2400" dirty="0" smtClean="0">
                <a:latin typeface="HGP創英角ｺﾞｼｯｸUB" pitchFamily="50" charset="-128"/>
                <a:ea typeface="HGP創英角ｺﾞｼｯｸUB" pitchFamily="50" charset="-128"/>
              </a:rPr>
              <a:t>サービスの仕組み</a:t>
            </a:r>
          </a:p>
        </p:txBody>
      </p:sp>
      <p:sp>
        <p:nvSpPr>
          <p:cNvPr id="120" name="フリーフォーム 119"/>
          <p:cNvSpPr/>
          <p:nvPr/>
        </p:nvSpPr>
        <p:spPr>
          <a:xfrm>
            <a:off x="5179614" y="2497320"/>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1" name="フリーフォーム 120"/>
          <p:cNvSpPr/>
          <p:nvPr/>
        </p:nvSpPr>
        <p:spPr>
          <a:xfrm>
            <a:off x="5685962" y="2483768"/>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2" name="テキスト ボックス 121"/>
          <p:cNvSpPr txBox="1"/>
          <p:nvPr/>
        </p:nvSpPr>
        <p:spPr>
          <a:xfrm>
            <a:off x="1340769" y="3779912"/>
            <a:ext cx="5400599" cy="1169551"/>
          </a:xfrm>
          <a:prstGeom prst="rect">
            <a:avLst/>
          </a:prstGeom>
          <a:noFill/>
        </p:spPr>
        <p:txBody>
          <a:bodyPr wrap="square" rtlCol="0">
            <a:spAutoFit/>
          </a:bodyPr>
          <a:lstStyle/>
          <a:p>
            <a:r>
              <a:rPr kumimoji="1" lang="ja-JP" altLang="en-US" sz="1000" dirty="0" smtClean="0"/>
              <a:t>マーチャント・サポートは日本で</a:t>
            </a:r>
            <a:r>
              <a:rPr kumimoji="1" lang="en-US" altLang="ja-JP" sz="1000" dirty="0" smtClean="0"/>
              <a:t>WeChat</a:t>
            </a:r>
            <a:r>
              <a:rPr kumimoji="1" lang="ja-JP" altLang="en-US" sz="1000" dirty="0" smtClean="0"/>
              <a:t>決済を広めるために</a:t>
            </a:r>
            <a:r>
              <a:rPr kumimoji="1" lang="en-US" altLang="ja-JP" sz="1000" dirty="0" smtClean="0"/>
              <a:t>WeChat</a:t>
            </a:r>
            <a:r>
              <a:rPr kumimoji="1" lang="ja-JP" altLang="en-US" sz="1000" dirty="0" smtClean="0"/>
              <a:t>から正式に認可された公式パートナーとして、企業様に対して中国人インバウンド集客のお手伝いをいたします。</a:t>
            </a:r>
            <a:endParaRPr kumimoji="1" lang="en-US" altLang="ja-JP" sz="1000" dirty="0" smtClean="0"/>
          </a:p>
          <a:p>
            <a:endParaRPr lang="en-US" altLang="ja-JP" sz="1000" dirty="0" smtClean="0"/>
          </a:p>
          <a:p>
            <a:r>
              <a:rPr kumimoji="1" lang="en-US" altLang="ja-JP" sz="1000" dirty="0" smtClean="0"/>
              <a:t>※WeChat</a:t>
            </a:r>
            <a:r>
              <a:rPr kumimoji="1" lang="ja-JP" altLang="en-US" sz="1000" dirty="0" smtClean="0"/>
              <a:t>決済のご導入に関しては、直接</a:t>
            </a:r>
            <a:r>
              <a:rPr kumimoji="1" lang="en-US" altLang="ja-JP" sz="1000" dirty="0" smtClean="0"/>
              <a:t>WeChat</a:t>
            </a:r>
            <a:r>
              <a:rPr kumimoji="1" lang="ja-JP" altLang="en-US" sz="1000" dirty="0" smtClean="0"/>
              <a:t>本体へ申込むことはできません。</a:t>
            </a:r>
            <a:endParaRPr kumimoji="1" lang="en-US" altLang="ja-JP" sz="1000" dirty="0" smtClean="0"/>
          </a:p>
          <a:p>
            <a:r>
              <a:rPr lang="ja-JP" altLang="en-US" sz="1000" dirty="0" smtClean="0"/>
              <a:t>　  　　</a:t>
            </a:r>
            <a:r>
              <a:rPr kumimoji="1" lang="en-US" altLang="ja-JP" sz="1000" dirty="0" smtClean="0"/>
              <a:t>WeChat</a:t>
            </a:r>
            <a:r>
              <a:rPr kumimoji="1" lang="ja-JP" altLang="en-US" sz="1000" dirty="0" smtClean="0"/>
              <a:t>本体が許可した日本での代理店を経由する必要があります。</a:t>
            </a:r>
            <a:endParaRPr kumimoji="1" lang="en-US" altLang="ja-JP" sz="1000" dirty="0" smtClean="0"/>
          </a:p>
          <a:p>
            <a:r>
              <a:rPr lang="ja-JP" altLang="en-US" sz="1000" dirty="0" smtClean="0"/>
              <a:t>　  </a:t>
            </a:r>
            <a:endParaRPr kumimoji="1" lang="en-US" altLang="ja-JP" sz="1000" dirty="0" smtClean="0"/>
          </a:p>
          <a:p>
            <a:endParaRPr kumimoji="1" lang="ja-JP" altLang="en-US" sz="1000" dirty="0"/>
          </a:p>
        </p:txBody>
      </p:sp>
      <p:sp>
        <p:nvSpPr>
          <p:cNvPr id="123" name="正方形/長方形 122"/>
          <p:cNvSpPr/>
          <p:nvPr/>
        </p:nvSpPr>
        <p:spPr>
          <a:xfrm>
            <a:off x="1209452" y="3347864"/>
            <a:ext cx="561662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中国から日本へ上陸した中国人旅行客をターゲットにする新決済手段！</a:t>
            </a:r>
            <a:endParaRPr kumimoji="1" lang="ja-JP" altLang="en-US" sz="1400" dirty="0">
              <a:solidFill>
                <a:schemeClr val="tx1"/>
              </a:solidFill>
              <a:latin typeface="HGP創英角ｺﾞｼｯｸUB" pitchFamily="50" charset="-128"/>
              <a:ea typeface="HGP創英角ｺﾞｼｯｸUB" pitchFamily="50" charset="-128"/>
            </a:endParaRPr>
          </a:p>
        </p:txBody>
      </p:sp>
      <p:pic>
        <p:nvPicPr>
          <p:cNvPr id="1026" name="図 6" descr="image001"/>
          <p:cNvPicPr>
            <a:picLocks noChangeAspect="1" noChangeArrowheads="1"/>
          </p:cNvPicPr>
          <p:nvPr/>
        </p:nvPicPr>
        <p:blipFill>
          <a:blip r:embed="rId14" cstate="print"/>
          <a:srcRect/>
          <a:stretch>
            <a:fillRect/>
          </a:stretch>
        </p:blipFill>
        <p:spPr bwMode="auto">
          <a:xfrm>
            <a:off x="5877272" y="5724127"/>
            <a:ext cx="791716" cy="698573"/>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6300316"/>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8153236"/>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548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70203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54732" y="56521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37" name="正方形/長方形 36"/>
          <p:cNvSpPr/>
          <p:nvPr/>
        </p:nvSpPr>
        <p:spPr>
          <a:xfrm>
            <a:off x="154732" y="5868144"/>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38" name="正方形/長方形 37"/>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0" name="正方形/長方形 39"/>
          <p:cNvSpPr/>
          <p:nvPr/>
        </p:nvSpPr>
        <p:spPr>
          <a:xfrm>
            <a:off x="149812" y="72364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5" name="正方形/長方形 44"/>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52" name="正方形/長方形 51"/>
          <p:cNvSpPr/>
          <p:nvPr/>
        </p:nvSpPr>
        <p:spPr>
          <a:xfrm>
            <a:off x="142032" y="76684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3" name="正方形/長方形 52"/>
          <p:cNvSpPr/>
          <p:nvPr/>
        </p:nvSpPr>
        <p:spPr>
          <a:xfrm>
            <a:off x="1484784" y="2123728"/>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p:cNvSpPr txBox="1"/>
          <p:nvPr/>
        </p:nvSpPr>
        <p:spPr>
          <a:xfrm>
            <a:off x="1484784" y="2123728"/>
            <a:ext cx="2687285" cy="630942"/>
          </a:xfrm>
          <a:prstGeom prst="rect">
            <a:avLst/>
          </a:prstGeom>
          <a:noFill/>
        </p:spPr>
        <p:txBody>
          <a:bodyPr wrap="square" rtlCol="0">
            <a:spAutoFit/>
          </a:bodyPr>
          <a:lstStyle/>
          <a:p>
            <a:pPr algn="ctr"/>
            <a:r>
              <a:rPr lang="en-US" altLang="ja-JP" sz="1100" dirty="0" smtClean="0"/>
              <a:t>WeChat Pay</a:t>
            </a:r>
            <a:endParaRPr lang="ja-JP" altLang="en-US" sz="1100" dirty="0" smtClean="0"/>
          </a:p>
          <a:p>
            <a:pPr algn="ctr"/>
            <a:r>
              <a:rPr lang="ja-JP" altLang="en-US" sz="2400" dirty="0" smtClean="0">
                <a:latin typeface="HGP創英角ｺﾞｼｯｸUB" pitchFamily="50" charset="-128"/>
                <a:ea typeface="HGP創英角ｺﾞｼｯｸUB" pitchFamily="50" charset="-128"/>
              </a:rPr>
              <a:t>導入までの流れ</a:t>
            </a:r>
          </a:p>
        </p:txBody>
      </p:sp>
      <p:sp>
        <p:nvSpPr>
          <p:cNvPr id="57" name="正方形/長方形 56"/>
          <p:cNvSpPr/>
          <p:nvPr/>
        </p:nvSpPr>
        <p:spPr>
          <a:xfrm>
            <a:off x="1484784" y="2950753"/>
            <a:ext cx="5184576" cy="32510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p:nvSpPr>
        <p:spPr>
          <a:xfrm>
            <a:off x="1556792" y="2972819"/>
            <a:ext cx="1789272" cy="246221"/>
          </a:xfrm>
          <a:prstGeom prst="rect">
            <a:avLst/>
          </a:prstGeom>
          <a:noFill/>
        </p:spPr>
        <p:txBody>
          <a:bodyPr wrap="none" rtlCol="0">
            <a:spAutoFit/>
          </a:bodyPr>
          <a:lstStyle/>
          <a:p>
            <a:r>
              <a:rPr kumimoji="1" lang="ja-JP" altLang="en-US" sz="1000" dirty="0" smtClean="0"/>
              <a:t>むずかしい手続きは一切不要</a:t>
            </a:r>
            <a:endParaRPr kumimoji="1" lang="ja-JP" altLang="en-US" sz="1000" dirty="0"/>
          </a:p>
        </p:txBody>
      </p:sp>
      <p:sp>
        <p:nvSpPr>
          <p:cNvPr id="60" name="テキスト ボックス 59"/>
          <p:cNvSpPr txBox="1"/>
          <p:nvPr/>
        </p:nvSpPr>
        <p:spPr>
          <a:xfrm>
            <a:off x="1484784" y="3347864"/>
            <a:ext cx="5373216" cy="707886"/>
          </a:xfrm>
          <a:prstGeom prst="rect">
            <a:avLst/>
          </a:prstGeom>
          <a:noFill/>
        </p:spPr>
        <p:txBody>
          <a:bodyPr wrap="square" rtlCol="0">
            <a:spAutoFit/>
          </a:bodyPr>
          <a:lstStyle/>
          <a:p>
            <a:r>
              <a:rPr lang="en-US" altLang="ja-JP" sz="1000" dirty="0" smtClean="0"/>
              <a:t>WeChat</a:t>
            </a:r>
            <a:r>
              <a:rPr lang="ja-JP" altLang="en-US" sz="1000" dirty="0" smtClean="0"/>
              <a:t>決済を導入するためには、</a:t>
            </a:r>
            <a:r>
              <a:rPr lang="en-US" altLang="ja-JP" sz="1000" dirty="0" smtClean="0"/>
              <a:t>WeChat</a:t>
            </a:r>
            <a:r>
              <a:rPr lang="ja-JP" altLang="en-US" sz="1000" dirty="0" smtClean="0"/>
              <a:t>本体から認可を受けている代理店を通すしか方法はございません。</a:t>
            </a:r>
            <a:endParaRPr lang="en-US" altLang="ja-JP" sz="1000" dirty="0" smtClean="0"/>
          </a:p>
          <a:p>
            <a:r>
              <a:rPr lang="ja-JP" altLang="en-US" sz="1000" dirty="0" smtClean="0"/>
              <a:t>マーチャント・サポートでは、ワンストップで申込から導入、利用後のご入金まで請け負っておりますので、企業様の管理やオペレーションを統一できます。</a:t>
            </a:r>
            <a:endParaRPr lang="en-US" altLang="ja-JP" sz="1000" dirty="0" smtClean="0"/>
          </a:p>
        </p:txBody>
      </p:sp>
      <p:sp>
        <p:nvSpPr>
          <p:cNvPr id="61" name="テキスト ボックス 60"/>
          <p:cNvSpPr txBox="1"/>
          <p:nvPr/>
        </p:nvSpPr>
        <p:spPr>
          <a:xfrm>
            <a:off x="1124744" y="4644008"/>
            <a:ext cx="5513048" cy="600164"/>
          </a:xfrm>
          <a:prstGeom prst="rect">
            <a:avLst/>
          </a:prstGeom>
          <a:noFill/>
        </p:spPr>
        <p:txBody>
          <a:bodyPr wrap="square" rtlCol="0">
            <a:spAutoFit/>
          </a:bodyPr>
          <a:lstStyle/>
          <a:p>
            <a:pPr lvl="1" eaLnBrk="0" fontAlgn="base" hangingPunct="0">
              <a:spcBef>
                <a:spcPct val="0"/>
              </a:spcBef>
              <a:spcAft>
                <a:spcPct val="0"/>
              </a:spcAft>
            </a:pPr>
            <a:r>
              <a:rPr lang="ja-JP" altLang="en-US" sz="1100" dirty="0" smtClean="0">
                <a:latin typeface="Arial" pitchFamily="34" charset="0"/>
                <a:ea typeface="ＭＳ Ｐゴシック" pitchFamily="50" charset="-128"/>
                <a:cs typeface="ＭＳ Ｐゴシック" pitchFamily="50" charset="-128"/>
              </a:rPr>
              <a:t>所定の申込書をご提出いただくだけで完了です。</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お申込はマーチャント・サポートが取次を行うので面倒な手続きは一切ありません。</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なお、加盟登録に費用は発生しません（無料）。</a:t>
            </a:r>
          </a:p>
        </p:txBody>
      </p:sp>
      <p:sp>
        <p:nvSpPr>
          <p:cNvPr id="62" name="正方形/長方形 61"/>
          <p:cNvSpPr/>
          <p:nvPr/>
        </p:nvSpPr>
        <p:spPr>
          <a:xfrm>
            <a:off x="1556792" y="4385823"/>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solidFill>
                  <a:schemeClr val="tx1"/>
                </a:solidFill>
                <a:latin typeface="HGP創英角ｺﾞｼｯｸUB" pitchFamily="50" charset="-128"/>
                <a:ea typeface="HGP創英角ｺﾞｼｯｸUB" pitchFamily="50" charset="-128"/>
              </a:rPr>
              <a:t>１</a:t>
            </a:r>
            <a:r>
              <a:rPr lang="en-US" altLang="ja-JP" sz="1400" dirty="0" smtClean="0">
                <a:solidFill>
                  <a:schemeClr val="tx1"/>
                </a:solidFill>
                <a:latin typeface="HGP創英角ｺﾞｼｯｸUB" pitchFamily="50" charset="-128"/>
                <a:ea typeface="HGP創英角ｺﾞｼｯｸUB" pitchFamily="50" charset="-128"/>
              </a:rPr>
              <a:t>. </a:t>
            </a:r>
            <a:r>
              <a:rPr lang="ja-JP" altLang="en-US" sz="1400" dirty="0" smtClean="0">
                <a:solidFill>
                  <a:schemeClr val="tx1"/>
                </a:solidFill>
                <a:latin typeface="HGP創英角ｺﾞｼｯｸUB" pitchFamily="50" charset="-128"/>
                <a:ea typeface="HGP創英角ｺﾞｼｯｸUB" pitchFamily="50" charset="-128"/>
              </a:rPr>
              <a:t>お申込</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3" name="下矢印 62"/>
          <p:cNvSpPr/>
          <p:nvPr/>
        </p:nvSpPr>
        <p:spPr>
          <a:xfrm>
            <a:off x="3789040" y="5508104"/>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p:cNvSpPr/>
          <p:nvPr/>
        </p:nvSpPr>
        <p:spPr>
          <a:xfrm>
            <a:off x="1556792" y="5868144"/>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2. </a:t>
            </a:r>
            <a:r>
              <a:rPr lang="ja-JP" altLang="en-US" sz="1400" dirty="0" smtClean="0">
                <a:solidFill>
                  <a:schemeClr val="tx1"/>
                </a:solidFill>
                <a:latin typeface="HGP創英角ｺﾞｼｯｸUB" pitchFamily="50" charset="-128"/>
                <a:ea typeface="HGP創英角ｺﾞｼｯｸUB" pitchFamily="50" charset="-128"/>
              </a:rPr>
              <a:t>審査</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5" name="テキスト ボックス 64"/>
          <p:cNvSpPr txBox="1"/>
          <p:nvPr/>
        </p:nvSpPr>
        <p:spPr>
          <a:xfrm>
            <a:off x="1570975" y="6156176"/>
            <a:ext cx="4488729" cy="553998"/>
          </a:xfrm>
          <a:prstGeom prst="rect">
            <a:avLst/>
          </a:prstGeom>
          <a:noFill/>
        </p:spPr>
        <p:txBody>
          <a:bodyPr wrap="none" rtlCol="0">
            <a:spAutoFit/>
          </a:bodyPr>
          <a:lstStyle/>
          <a:p>
            <a:r>
              <a:rPr lang="ja-JP" altLang="en-US" sz="1000" dirty="0" smtClean="0"/>
              <a:t>マーチャント・サポート及び</a:t>
            </a:r>
            <a:r>
              <a:rPr lang="en-US" altLang="ja-JP" sz="1000" dirty="0" smtClean="0"/>
              <a:t>WeChat</a:t>
            </a:r>
            <a:r>
              <a:rPr lang="ja-JP" altLang="en-US" sz="1000" dirty="0" smtClean="0"/>
              <a:t>本体にて、</a:t>
            </a:r>
            <a:endParaRPr lang="en-US" altLang="ja-JP" sz="1000" dirty="0" smtClean="0"/>
          </a:p>
          <a:p>
            <a:r>
              <a:rPr lang="ja-JP" altLang="en-US" sz="1000" dirty="0" smtClean="0"/>
              <a:t>　　　　　　　　　　　　　事業内容や取扱商材などについて審査がございます。</a:t>
            </a:r>
            <a:endParaRPr lang="en-US" altLang="ja-JP" sz="1000" dirty="0" smtClean="0"/>
          </a:p>
          <a:p>
            <a:r>
              <a:rPr lang="ja-JP" altLang="en-US" sz="1000" dirty="0" smtClean="0"/>
              <a:t>通常、審査には約</a:t>
            </a:r>
            <a:r>
              <a:rPr lang="en-US" altLang="ja-JP" sz="1000" dirty="0" smtClean="0"/>
              <a:t>10</a:t>
            </a:r>
            <a:r>
              <a:rPr lang="ja-JP" altLang="en-US" sz="1000" dirty="0" smtClean="0"/>
              <a:t>日ほどかかります。なお、審査費用は発生しません（無料）。</a:t>
            </a:r>
            <a:endParaRPr kumimoji="1" lang="ja-JP" altLang="en-US" sz="1000" dirty="0"/>
          </a:p>
        </p:txBody>
      </p:sp>
      <p:sp>
        <p:nvSpPr>
          <p:cNvPr id="66" name="下矢印 65"/>
          <p:cNvSpPr/>
          <p:nvPr/>
        </p:nvSpPr>
        <p:spPr>
          <a:xfrm>
            <a:off x="3789040" y="6732240"/>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1556792" y="8100392"/>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3. WeChat</a:t>
            </a:r>
            <a:r>
              <a:rPr lang="ja-JP" altLang="en-US" sz="1400" dirty="0" smtClean="0">
                <a:solidFill>
                  <a:schemeClr val="tx1"/>
                </a:solidFill>
                <a:latin typeface="HGP創英角ｺﾞｼｯｸUB" pitchFamily="50" charset="-128"/>
                <a:ea typeface="HGP創英角ｺﾞｼｯｸUB" pitchFamily="50" charset="-128"/>
              </a:rPr>
              <a:t>決済サービス開始</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8" name="テキスト ボックス 67"/>
          <p:cNvSpPr txBox="1"/>
          <p:nvPr/>
        </p:nvSpPr>
        <p:spPr>
          <a:xfrm>
            <a:off x="1556792" y="8328610"/>
            <a:ext cx="3948517" cy="553998"/>
          </a:xfrm>
          <a:prstGeom prst="rect">
            <a:avLst/>
          </a:prstGeom>
          <a:noFill/>
        </p:spPr>
        <p:txBody>
          <a:bodyPr wrap="none" rtlCol="0">
            <a:spAutoFit/>
          </a:bodyPr>
          <a:lstStyle/>
          <a:p>
            <a:r>
              <a:rPr kumimoji="1" lang="ja-JP" altLang="en-US" sz="1000" dirty="0" smtClean="0"/>
              <a:t>管理</a:t>
            </a:r>
            <a:r>
              <a:rPr kumimoji="1" lang="en-US" altLang="ja-JP" sz="1000" dirty="0" smtClean="0"/>
              <a:t>ID</a:t>
            </a:r>
            <a:r>
              <a:rPr kumimoji="1" lang="ja-JP" altLang="en-US" sz="1000" dirty="0" smtClean="0"/>
              <a:t>やログイン</a:t>
            </a:r>
            <a:r>
              <a:rPr kumimoji="1" lang="en-US" altLang="ja-JP" sz="1000" dirty="0" smtClean="0"/>
              <a:t>ID</a:t>
            </a:r>
            <a:r>
              <a:rPr kumimoji="1" lang="ja-JP" altLang="en-US" sz="1000" dirty="0" smtClean="0"/>
              <a:t>が通知されましたら即日ご利用が可能になります。</a:t>
            </a:r>
            <a:endParaRPr kumimoji="1" lang="en-US" altLang="ja-JP" sz="1000" dirty="0" smtClean="0"/>
          </a:p>
          <a:p>
            <a:r>
              <a:rPr lang="ja-JP" altLang="en-US" sz="1000" dirty="0" smtClean="0"/>
              <a:t>（お申込書提出から約</a:t>
            </a:r>
            <a:r>
              <a:rPr lang="en-US" altLang="ja-JP" sz="1000" dirty="0" smtClean="0"/>
              <a:t>1</a:t>
            </a:r>
            <a:r>
              <a:rPr lang="ja-JP" altLang="en-US" sz="1000" dirty="0" smtClean="0"/>
              <a:t>～</a:t>
            </a:r>
            <a:r>
              <a:rPr lang="en-US" altLang="ja-JP" sz="1000" dirty="0" smtClean="0"/>
              <a:t>1.5</a:t>
            </a:r>
            <a:r>
              <a:rPr lang="ja-JP" altLang="en-US" sz="1000" dirty="0" smtClean="0"/>
              <a:t>ヵ月）</a:t>
            </a:r>
            <a:endParaRPr kumimoji="1" lang="en-US" altLang="ja-JP" sz="1000" dirty="0" smtClean="0"/>
          </a:p>
          <a:p>
            <a:endParaRPr kumimoji="1" lang="ja-JP" altLang="en-US" sz="1000" dirty="0"/>
          </a:p>
        </p:txBody>
      </p:sp>
      <p:sp>
        <p:nvSpPr>
          <p:cNvPr id="69" name="正方形/長方形 68"/>
          <p:cNvSpPr/>
          <p:nvPr/>
        </p:nvSpPr>
        <p:spPr>
          <a:xfrm>
            <a:off x="1556792" y="7092280"/>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3. </a:t>
            </a:r>
            <a:r>
              <a:rPr lang="ja-JP" altLang="en-US" sz="1400" dirty="0" smtClean="0">
                <a:solidFill>
                  <a:schemeClr val="tx1"/>
                </a:solidFill>
                <a:latin typeface="HGP創英角ｺﾞｼｯｸUB" pitchFamily="50" charset="-128"/>
                <a:ea typeface="HGP創英角ｺﾞｼｯｸUB" pitchFamily="50" charset="-128"/>
              </a:rPr>
              <a:t>店舗様での導入環境準備</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70" name="テキスト ボックス 69"/>
          <p:cNvSpPr txBox="1"/>
          <p:nvPr/>
        </p:nvSpPr>
        <p:spPr>
          <a:xfrm>
            <a:off x="1556792" y="7402378"/>
            <a:ext cx="4745210" cy="400110"/>
          </a:xfrm>
          <a:prstGeom prst="rect">
            <a:avLst/>
          </a:prstGeom>
          <a:noFill/>
        </p:spPr>
        <p:txBody>
          <a:bodyPr wrap="none" rtlCol="0">
            <a:spAutoFit/>
          </a:bodyPr>
          <a:lstStyle/>
          <a:p>
            <a:r>
              <a:rPr kumimoji="1" lang="ja-JP" altLang="en-US" sz="1000" dirty="0" smtClean="0"/>
              <a:t>店舗様では導入に向けて店舗環境を整えていただく必要があるケースがございます。</a:t>
            </a:r>
            <a:endParaRPr kumimoji="1" lang="en-US" altLang="ja-JP" sz="1000" dirty="0" smtClean="0"/>
          </a:p>
          <a:p>
            <a:r>
              <a:rPr lang="ja-JP" altLang="en-US" sz="1000" dirty="0" smtClean="0"/>
              <a:t>　（決済用</a:t>
            </a:r>
            <a:r>
              <a:rPr lang="en-US" altLang="ja-JP" sz="1000" dirty="0" err="1" smtClean="0"/>
              <a:t>iPad</a:t>
            </a:r>
            <a:r>
              <a:rPr lang="ja-JP" altLang="en-US" sz="1000" dirty="0" smtClean="0"/>
              <a:t>のご準備など）</a:t>
            </a:r>
            <a:endParaRPr kumimoji="1" lang="ja-JP" altLang="en-US" sz="1000" dirty="0"/>
          </a:p>
        </p:txBody>
      </p:sp>
      <p:sp>
        <p:nvSpPr>
          <p:cNvPr id="71" name="下矢印 70"/>
          <p:cNvSpPr/>
          <p:nvPr/>
        </p:nvSpPr>
        <p:spPr>
          <a:xfrm>
            <a:off x="3789040" y="7812360"/>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1539552" y="1691680"/>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　</a:t>
            </a:r>
            <a:r>
              <a:rPr kumimoji="1" lang="en-US" altLang="ja-JP" sz="900" dirty="0" smtClean="0">
                <a:solidFill>
                  <a:schemeClr val="tx1"/>
                </a:solidFill>
                <a:latin typeface="+mn-ea"/>
              </a:rPr>
              <a:t>Pay</a:t>
            </a:r>
            <a:endParaRPr kumimoji="1" lang="ja-JP" altLang="en-US" sz="900" dirty="0">
              <a:solidFill>
                <a:schemeClr val="tx1"/>
              </a:solidFill>
              <a:latin typeface="+mn-ea"/>
            </a:endParaRPr>
          </a:p>
        </p:txBody>
      </p:sp>
      <p:sp>
        <p:nvSpPr>
          <p:cNvPr id="17" name="正方形/長方形 16"/>
          <p:cNvSpPr/>
          <p:nvPr/>
        </p:nvSpPr>
        <p:spPr>
          <a:xfrm>
            <a:off x="-1539552" y="2339752"/>
            <a:ext cx="1152128" cy="72008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広告</a:t>
            </a:r>
            <a:endParaRPr kumimoji="1" lang="en-US" altLang="ja-JP" sz="900" dirty="0" smtClean="0">
              <a:solidFill>
                <a:schemeClr val="tx1"/>
              </a:solidFill>
              <a:latin typeface="+mn-ea"/>
            </a:endParaRPr>
          </a:p>
          <a:p>
            <a:r>
              <a:rPr kumimoji="1" lang="ja-JP" altLang="en-US" sz="900" dirty="0" smtClean="0">
                <a:solidFill>
                  <a:schemeClr val="tx1"/>
                </a:solidFill>
                <a:latin typeface="+mn-ea"/>
              </a:rPr>
              <a:t>        プロモーション</a:t>
            </a:r>
            <a:endParaRPr kumimoji="1" lang="en-US" altLang="ja-JP" sz="900" dirty="0" smtClean="0">
              <a:solidFill>
                <a:schemeClr val="tx1"/>
              </a:solidFill>
              <a:latin typeface="+mn-ea"/>
            </a:endParaRPr>
          </a:p>
          <a:p>
            <a:r>
              <a:rPr lang="en-US" altLang="ja-JP" sz="900" dirty="0" smtClean="0">
                <a:solidFill>
                  <a:schemeClr val="tx1"/>
                </a:solidFill>
                <a:latin typeface="+mn-ea"/>
              </a:rPr>
              <a:t>(</a:t>
            </a:r>
            <a:r>
              <a:rPr lang="ja-JP" altLang="en-US" sz="800" dirty="0" smtClean="0">
                <a:solidFill>
                  <a:schemeClr val="tx1"/>
                </a:solidFill>
                <a:latin typeface="+mn-ea"/>
              </a:rPr>
              <a:t>公式アカウント作成</a:t>
            </a:r>
            <a:r>
              <a:rPr lang="en-US" altLang="ja-JP" sz="900" dirty="0" smtClean="0">
                <a:solidFill>
                  <a:schemeClr val="tx1"/>
                </a:solidFill>
                <a:latin typeface="+mn-ea"/>
              </a:rPr>
              <a:t>)</a:t>
            </a:r>
            <a:endParaRPr kumimoji="1" lang="ja-JP" altLang="en-US" sz="9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73992" y="7649180"/>
            <a:ext cx="2296240" cy="864096"/>
            <a:chOff x="0" y="5868144"/>
            <a:chExt cx="2566386" cy="864096"/>
          </a:xfrm>
        </p:grpSpPr>
        <p:sp>
          <p:nvSpPr>
            <p:cNvPr id="34" name="正方形/長方形 33"/>
            <p:cNvSpPr/>
            <p:nvPr/>
          </p:nvSpPr>
          <p:spPr>
            <a:xfrm>
              <a:off x="72008" y="5868144"/>
              <a:ext cx="1340768"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50" dirty="0" smtClean="0">
                <a:solidFill>
                  <a:schemeClr val="tx1"/>
                </a:solidFill>
                <a:latin typeface="+mn-ea"/>
              </a:endParaRPr>
            </a:p>
            <a:p>
              <a:endParaRPr lang="en-US" altLang="ja-JP" sz="1050" dirty="0" smtClean="0">
                <a:solidFill>
                  <a:schemeClr val="tx1"/>
                </a:solidFill>
                <a:latin typeface="+mn-ea"/>
              </a:endParaRPr>
            </a:p>
          </p:txBody>
        </p:sp>
        <p:sp>
          <p:nvSpPr>
            <p:cNvPr id="35" name="テキスト ボックス 34"/>
            <p:cNvSpPr txBox="1"/>
            <p:nvPr/>
          </p:nvSpPr>
          <p:spPr>
            <a:xfrm>
              <a:off x="49522" y="5868144"/>
              <a:ext cx="1345240" cy="400110"/>
            </a:xfrm>
            <a:prstGeom prst="rect">
              <a:avLst/>
            </a:prstGeom>
            <a:noFill/>
          </p:spPr>
          <p:txBody>
            <a:bodyPr wrap="none" rtlCol="0">
              <a:spAutoFit/>
            </a:bodyPr>
            <a:lstStyle/>
            <a:p>
              <a:r>
                <a:rPr lang="ja-JP" altLang="en-US" sz="1000" dirty="0" smtClean="0"/>
                <a:t>自動車関連業界</a:t>
              </a:r>
              <a:endParaRPr lang="en-US" altLang="ja-JP" sz="1000" dirty="0" smtClean="0"/>
            </a:p>
            <a:p>
              <a:r>
                <a:rPr lang="ja-JP" altLang="en-US" sz="1000" dirty="0" smtClean="0"/>
                <a:t>　　早期決済サービス</a:t>
              </a:r>
              <a:endParaRPr kumimoji="1" lang="ja-JP" altLang="en-US" sz="1000" dirty="0"/>
            </a:p>
          </p:txBody>
        </p:sp>
        <p:sp>
          <p:nvSpPr>
            <p:cNvPr id="36" name="テキスト ボックス 35"/>
            <p:cNvSpPr txBox="1"/>
            <p:nvPr/>
          </p:nvSpPr>
          <p:spPr>
            <a:xfrm>
              <a:off x="0" y="6228184"/>
              <a:ext cx="2566386" cy="430887"/>
            </a:xfrm>
            <a:prstGeom prst="rect">
              <a:avLst/>
            </a:prstGeom>
            <a:noFill/>
          </p:spPr>
          <p:txBody>
            <a:bodyPr wrap="square" rtlCol="0">
              <a:spAutoFit/>
            </a:bodyPr>
            <a:lstStyle/>
            <a:p>
              <a:r>
                <a:rPr kumimoji="1" lang="en-US" altLang="ja-JP" sz="1050" dirty="0" smtClean="0">
                  <a:latin typeface="HGP創英角ｺﾞｼｯｸUB" pitchFamily="50" charset="-128"/>
                  <a:ea typeface="HGP創英角ｺﾞｼｯｸUB" pitchFamily="50" charset="-128"/>
                </a:rPr>
                <a:t>MS</a:t>
              </a:r>
              <a:r>
                <a:rPr kumimoji="1" lang="ja-JP" altLang="en-US" sz="1050" dirty="0" smtClean="0">
                  <a:latin typeface="HGP創英角ｺﾞｼｯｸUB" pitchFamily="50" charset="-128"/>
                  <a:ea typeface="HGP創英角ｺﾞｼｯｸUB" pitchFamily="50" charset="-128"/>
                </a:rPr>
                <a:t>カークレジット</a:t>
              </a:r>
              <a:endParaRPr kumimoji="1" lang="en-US" altLang="ja-JP" sz="1050" dirty="0" smtClean="0">
                <a:latin typeface="HGP創英角ｺﾞｼｯｸUB" pitchFamily="50" charset="-128"/>
                <a:ea typeface="HGP創英角ｺﾞｼｯｸUB" pitchFamily="50" charset="-128"/>
              </a:endParaRPr>
            </a:p>
            <a:p>
              <a:r>
                <a:rPr lang="ja-JP" altLang="en-US" sz="1050" dirty="0" smtClean="0">
                  <a:latin typeface="HGP創英角ｺﾞｼｯｸUB" pitchFamily="50" charset="-128"/>
                  <a:ea typeface="HGP創英角ｺﾞｼｯｸUB" pitchFamily="50" charset="-128"/>
                </a:rPr>
                <a:t>　　　　　　　株式会社</a:t>
              </a:r>
              <a:endParaRPr kumimoji="1" lang="ja-JP" altLang="en-US" sz="105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42016" y="20517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42016"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86" name="正方形/長方形 85"/>
          <p:cNvSpPr/>
          <p:nvPr/>
        </p:nvSpPr>
        <p:spPr>
          <a:xfrm>
            <a:off x="1181318" y="2147828"/>
            <a:ext cx="5593958" cy="15841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p:cNvSpPr txBox="1"/>
          <p:nvPr/>
        </p:nvSpPr>
        <p:spPr>
          <a:xfrm>
            <a:off x="2708920" y="3083932"/>
            <a:ext cx="3621293" cy="677108"/>
          </a:xfrm>
          <a:prstGeom prst="rect">
            <a:avLst/>
          </a:prstGeom>
          <a:noFill/>
        </p:spPr>
        <p:txBody>
          <a:bodyPr wrap="square" rtlCol="0">
            <a:spAutoFit/>
          </a:bodyPr>
          <a:lstStyle/>
          <a:p>
            <a:pPr algn="ctr"/>
            <a:r>
              <a:rPr lang="en-US" altLang="ja-JP" sz="2400" dirty="0" smtClean="0">
                <a:latin typeface="HGP創英角ｺﾞｼｯｸUB" pitchFamily="50" charset="-128"/>
                <a:ea typeface="HGP創英角ｺﾞｼｯｸUB" pitchFamily="50" charset="-128"/>
              </a:rPr>
              <a:t>WeChat</a:t>
            </a:r>
            <a:r>
              <a:rPr lang="ja-JP" altLang="en-US" sz="2400" dirty="0" smtClean="0">
                <a:latin typeface="HGP創英角ｺﾞｼｯｸUB" pitchFamily="50" charset="-128"/>
                <a:ea typeface="HGP創英角ｺﾞｼｯｸUB" pitchFamily="50" charset="-128"/>
              </a:rPr>
              <a:t>広告プロモーション</a:t>
            </a:r>
          </a:p>
          <a:p>
            <a:pPr algn="ctr"/>
            <a:r>
              <a:rPr lang="ja-JP" altLang="en-US" sz="1400" dirty="0" smtClean="0">
                <a:solidFill>
                  <a:srgbClr val="FF0000"/>
                </a:solidFill>
                <a:latin typeface="HGP創英角ｺﾞｼｯｸUB" pitchFamily="50" charset="-128"/>
                <a:ea typeface="HGP創英角ｺﾞｼｯｸUB" pitchFamily="50" charset="-128"/>
              </a:rPr>
              <a:t>効果的に自社広告を拡散</a:t>
            </a:r>
            <a:endParaRPr kumimoji="1" lang="ja-JP" altLang="en-US" sz="1400" dirty="0">
              <a:solidFill>
                <a:srgbClr val="FF0000"/>
              </a:solidFill>
              <a:latin typeface="HGP創英角ｺﾞｼｯｸUB" pitchFamily="50" charset="-128"/>
              <a:ea typeface="HGP創英角ｺﾞｼｯｸUB" pitchFamily="50" charset="-128"/>
            </a:endParaRPr>
          </a:p>
        </p:txBody>
      </p:sp>
      <p:sp>
        <p:nvSpPr>
          <p:cNvPr id="88" name="円/楕円 87"/>
          <p:cNvSpPr/>
          <p:nvPr/>
        </p:nvSpPr>
        <p:spPr>
          <a:xfrm>
            <a:off x="4579032" y="221983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9" name="直線矢印コネクタ 88"/>
          <p:cNvCxnSpPr/>
          <p:nvPr/>
        </p:nvCxnSpPr>
        <p:spPr>
          <a:xfrm flipV="1">
            <a:off x="4745628" y="2232193"/>
            <a:ext cx="72008" cy="720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313299" y="2352109"/>
            <a:ext cx="1428596" cy="584775"/>
          </a:xfrm>
          <a:prstGeom prst="rect">
            <a:avLst/>
          </a:prstGeom>
          <a:noFill/>
        </p:spPr>
        <p:txBody>
          <a:bodyPr wrap="none" rtlCol="0">
            <a:spAutoFit/>
          </a:bodyPr>
          <a:lstStyle/>
          <a:p>
            <a:pPr algn="ctr"/>
            <a:r>
              <a:rPr lang="en-US" altLang="ja-JP" sz="1600" dirty="0" smtClean="0">
                <a:solidFill>
                  <a:srgbClr val="FF0000"/>
                </a:solidFill>
                <a:latin typeface="HGP創英角ｺﾞｼｯｸUB" pitchFamily="50" charset="-128"/>
                <a:ea typeface="HGP創英角ｺﾞｼｯｸUB" pitchFamily="50" charset="-128"/>
              </a:rPr>
              <a:t>SNS</a:t>
            </a:r>
          </a:p>
          <a:p>
            <a:pPr algn="ctr"/>
            <a:r>
              <a:rPr lang="ja-JP" altLang="en-US" sz="1600" dirty="0" smtClean="0">
                <a:solidFill>
                  <a:srgbClr val="FF0000"/>
                </a:solidFill>
                <a:latin typeface="HGP創英角ｺﾞｼｯｸUB" pitchFamily="50" charset="-128"/>
                <a:ea typeface="HGP創英角ｺﾞｼｯｸUB" pitchFamily="50" charset="-128"/>
              </a:rPr>
              <a:t>公式アカウント</a:t>
            </a:r>
            <a:endParaRPr lang="en-US" altLang="ja-JP" sz="1600" dirty="0" smtClean="0">
              <a:solidFill>
                <a:srgbClr val="FF0000"/>
              </a:solidFill>
              <a:latin typeface="HGP創英角ｺﾞｼｯｸUB" pitchFamily="50" charset="-128"/>
              <a:ea typeface="HGP創英角ｺﾞｼｯｸUB" pitchFamily="50" charset="-128"/>
            </a:endParaRPr>
          </a:p>
        </p:txBody>
      </p:sp>
      <p:sp>
        <p:nvSpPr>
          <p:cNvPr id="91" name="フリーフォーム 90"/>
          <p:cNvSpPr/>
          <p:nvPr/>
        </p:nvSpPr>
        <p:spPr>
          <a:xfrm>
            <a:off x="1109310" y="2146891"/>
            <a:ext cx="1682578" cy="1569308"/>
          </a:xfrm>
          <a:custGeom>
            <a:avLst/>
            <a:gdLst>
              <a:gd name="connsiteX0" fmla="*/ 1682578 w 1682578"/>
              <a:gd name="connsiteY0" fmla="*/ 0 h 1569308"/>
              <a:gd name="connsiteX1" fmla="*/ 113270 w 1682578"/>
              <a:gd name="connsiteY1" fmla="*/ 679622 h 1569308"/>
              <a:gd name="connsiteX2" fmla="*/ 1002957 w 1682578"/>
              <a:gd name="connsiteY2" fmla="*/ 1569308 h 1569308"/>
            </a:gdLst>
            <a:ahLst/>
            <a:cxnLst>
              <a:cxn ang="0">
                <a:pos x="connsiteX0" y="connsiteY0"/>
              </a:cxn>
              <a:cxn ang="0">
                <a:pos x="connsiteX1" y="connsiteY1"/>
              </a:cxn>
              <a:cxn ang="0">
                <a:pos x="connsiteX2" y="connsiteY2"/>
              </a:cxn>
            </a:cxnLst>
            <a:rect l="l" t="t" r="r" b="b"/>
            <a:pathLst>
              <a:path w="1682578" h="1569308">
                <a:moveTo>
                  <a:pt x="1682578" y="0"/>
                </a:moveTo>
                <a:cubicBezTo>
                  <a:pt x="954559" y="209035"/>
                  <a:pt x="226540" y="418071"/>
                  <a:pt x="113270" y="679622"/>
                </a:cubicBezTo>
                <a:cubicBezTo>
                  <a:pt x="0" y="941173"/>
                  <a:pt x="501478" y="1255240"/>
                  <a:pt x="1002957" y="1569308"/>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2" name="フリーフォーム 91"/>
          <p:cNvSpPr/>
          <p:nvPr/>
        </p:nvSpPr>
        <p:spPr>
          <a:xfrm>
            <a:off x="5704155" y="2146891"/>
            <a:ext cx="1153297" cy="1594022"/>
          </a:xfrm>
          <a:custGeom>
            <a:avLst/>
            <a:gdLst>
              <a:gd name="connsiteX0" fmla="*/ 0 w 1153297"/>
              <a:gd name="connsiteY0" fmla="*/ 0 h 1594022"/>
              <a:gd name="connsiteX1" fmla="*/ 1062681 w 1153297"/>
              <a:gd name="connsiteY1" fmla="*/ 531340 h 1594022"/>
              <a:gd name="connsiteX2" fmla="*/ 543697 w 1153297"/>
              <a:gd name="connsiteY2" fmla="*/ 1594022 h 1594022"/>
              <a:gd name="connsiteX3" fmla="*/ 543697 w 1153297"/>
              <a:gd name="connsiteY3" fmla="*/ 1594022 h 1594022"/>
            </a:gdLst>
            <a:ahLst/>
            <a:cxnLst>
              <a:cxn ang="0">
                <a:pos x="connsiteX0" y="connsiteY0"/>
              </a:cxn>
              <a:cxn ang="0">
                <a:pos x="connsiteX1" y="connsiteY1"/>
              </a:cxn>
              <a:cxn ang="0">
                <a:pos x="connsiteX2" y="connsiteY2"/>
              </a:cxn>
              <a:cxn ang="0">
                <a:pos x="connsiteX3" y="connsiteY3"/>
              </a:cxn>
            </a:cxnLst>
            <a:rect l="l" t="t" r="r" b="b"/>
            <a:pathLst>
              <a:path w="1153297" h="1594022">
                <a:moveTo>
                  <a:pt x="0" y="0"/>
                </a:moveTo>
                <a:cubicBezTo>
                  <a:pt x="486032" y="132835"/>
                  <a:pt x="972065" y="265670"/>
                  <a:pt x="1062681" y="531340"/>
                </a:cubicBezTo>
                <a:cubicBezTo>
                  <a:pt x="1153297" y="797010"/>
                  <a:pt x="543697" y="1594022"/>
                  <a:pt x="543697" y="1594022"/>
                </a:cubicBezTo>
                <a:lnTo>
                  <a:pt x="543697" y="1594022"/>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3" name="テキスト ボックス 92"/>
          <p:cNvSpPr txBox="1"/>
          <p:nvPr/>
        </p:nvSpPr>
        <p:spPr>
          <a:xfrm>
            <a:off x="1124744" y="3741003"/>
            <a:ext cx="5733256" cy="830997"/>
          </a:xfrm>
          <a:prstGeom prst="rect">
            <a:avLst/>
          </a:prstGeom>
          <a:noFill/>
        </p:spPr>
        <p:txBody>
          <a:bodyPr wrap="square" rtlCol="0">
            <a:spAutoFit/>
          </a:bodyPr>
          <a:lstStyle/>
          <a:p>
            <a:r>
              <a:rPr lang="ja-JP" altLang="en-US" sz="1200" b="1" dirty="0" smtClean="0">
                <a:solidFill>
                  <a:srgbClr val="FF0000"/>
                </a:solidFill>
                <a:latin typeface="+mn-ea"/>
              </a:rPr>
              <a:t>更なる集客を可能にした、中国最大級の</a:t>
            </a:r>
            <a:r>
              <a:rPr lang="en-US" altLang="ja-JP" sz="1200" b="1" dirty="0" smtClean="0">
                <a:solidFill>
                  <a:srgbClr val="FF0000"/>
                </a:solidFill>
                <a:latin typeface="+mn-ea"/>
              </a:rPr>
              <a:t>SNS</a:t>
            </a:r>
            <a:r>
              <a:rPr lang="ja-JP" altLang="en-US" sz="1200" b="1" dirty="0" smtClean="0">
                <a:solidFill>
                  <a:srgbClr val="FF0000"/>
                </a:solidFill>
                <a:latin typeface="+mn-ea"/>
              </a:rPr>
              <a:t>広告サービスです。</a:t>
            </a:r>
            <a:endParaRPr lang="en-US" altLang="ja-JP" sz="1200" b="1" dirty="0" smtClean="0">
              <a:solidFill>
                <a:srgbClr val="FF0000"/>
              </a:solidFill>
              <a:latin typeface="+mn-ea"/>
            </a:endParaRPr>
          </a:p>
          <a:p>
            <a:r>
              <a:rPr lang="ja-JP" altLang="en-US" sz="1200" b="1" dirty="0" smtClean="0">
                <a:solidFill>
                  <a:srgbClr val="FF0000"/>
                </a:solidFill>
                <a:latin typeface="+mn-ea"/>
              </a:rPr>
              <a:t>ユーザー同士の個人ネットワークを介し、新機軸の広告展開を実現します。人気アカウントへの出稿も可能です。顧客層拡大のチャンスが広がります。</a:t>
            </a:r>
            <a:endParaRPr lang="en-US" altLang="ja-JP" sz="1200" b="1" dirty="0" smtClean="0">
              <a:solidFill>
                <a:srgbClr val="FF0000"/>
              </a:solidFill>
              <a:latin typeface="+mn-ea"/>
            </a:endParaRPr>
          </a:p>
          <a:p>
            <a:endParaRPr lang="en-US" altLang="ja-JP" sz="1200" b="1" dirty="0" smtClean="0">
              <a:solidFill>
                <a:srgbClr val="FF0000"/>
              </a:solidFill>
              <a:latin typeface="+mn-ea"/>
            </a:endParaRPr>
          </a:p>
        </p:txBody>
      </p:sp>
      <p:grpSp>
        <p:nvGrpSpPr>
          <p:cNvPr id="6" name="グループ化 126"/>
          <p:cNvGrpSpPr/>
          <p:nvPr/>
        </p:nvGrpSpPr>
        <p:grpSpPr>
          <a:xfrm>
            <a:off x="5406715" y="8174070"/>
            <a:ext cx="144016" cy="144016"/>
            <a:chOff x="945791" y="4522572"/>
            <a:chExt cx="144016" cy="144016"/>
          </a:xfrm>
        </p:grpSpPr>
        <p:sp>
          <p:nvSpPr>
            <p:cNvPr id="54" name="二等辺三角形 5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5" name="正方形/長方形 5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52" name="グループ化 117"/>
          <p:cNvGrpSpPr/>
          <p:nvPr/>
        </p:nvGrpSpPr>
        <p:grpSpPr>
          <a:xfrm>
            <a:off x="1268760" y="4644008"/>
            <a:ext cx="5574134" cy="3816424"/>
            <a:chOff x="1239242" y="4716016"/>
            <a:chExt cx="5574134" cy="3816424"/>
          </a:xfrm>
        </p:grpSpPr>
        <p:sp>
          <p:nvSpPr>
            <p:cNvPr id="53" name="正方形/長方形 52"/>
            <p:cNvSpPr/>
            <p:nvPr/>
          </p:nvSpPr>
          <p:spPr>
            <a:xfrm>
              <a:off x="1372054" y="4716016"/>
              <a:ext cx="1584176"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サービスの特徴</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56" name="テキスト ボックス 55"/>
            <p:cNvSpPr txBox="1"/>
            <p:nvPr/>
          </p:nvSpPr>
          <p:spPr>
            <a:xfrm>
              <a:off x="1243644" y="5165040"/>
              <a:ext cx="4610558" cy="276999"/>
            </a:xfrm>
            <a:prstGeom prst="rect">
              <a:avLst/>
            </a:prstGeom>
            <a:noFill/>
          </p:spPr>
          <p:txBody>
            <a:bodyPr wrap="none" rtlCol="0">
              <a:spAutoFit/>
            </a:bodyPr>
            <a:lstStyle/>
            <a:p>
              <a:r>
                <a:rPr lang="ja-JP" altLang="en-US" sz="1200" b="1" u="sng" dirty="0" smtClean="0"/>
                <a:t>その</a:t>
              </a:r>
              <a:r>
                <a:rPr lang="en-US" altLang="ja-JP" sz="1200" b="1" u="sng" dirty="0" smtClean="0"/>
                <a:t>1</a:t>
              </a:r>
              <a:r>
                <a:rPr lang="ja-JP" altLang="en-US" sz="1200" b="1" u="sng" dirty="0" err="1" smtClean="0"/>
                <a:t>．</a:t>
              </a:r>
              <a:r>
                <a:rPr lang="ja-JP" altLang="en-US" sz="1200" b="1" u="sng" dirty="0" smtClean="0"/>
                <a:t>中国で急成長している</a:t>
              </a:r>
              <a:r>
                <a:rPr lang="en-US" altLang="ja-JP" sz="1200" b="1" u="sng" dirty="0" smtClean="0"/>
                <a:t>SNS</a:t>
              </a:r>
              <a:r>
                <a:rPr lang="ja-JP" altLang="en-US" sz="1200" b="1" u="sng" dirty="0" smtClean="0"/>
                <a:t>プラットフォームへ広告配信が可能</a:t>
              </a:r>
              <a:endParaRPr lang="ja-JP" altLang="ja-JP" sz="1000" dirty="0"/>
            </a:p>
          </p:txBody>
        </p:sp>
        <p:sp>
          <p:nvSpPr>
            <p:cNvPr id="57" name="正方形/長方形 56"/>
            <p:cNvSpPr/>
            <p:nvPr/>
          </p:nvSpPr>
          <p:spPr>
            <a:xfrm>
              <a:off x="5733256" y="5508104"/>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58" name="テキスト ボックス 57"/>
            <p:cNvSpPr txBox="1"/>
            <p:nvPr/>
          </p:nvSpPr>
          <p:spPr>
            <a:xfrm>
              <a:off x="1239242" y="6487760"/>
              <a:ext cx="5214376" cy="276999"/>
            </a:xfrm>
            <a:prstGeom prst="rect">
              <a:avLst/>
            </a:prstGeom>
            <a:noFill/>
          </p:spPr>
          <p:txBody>
            <a:bodyPr wrap="none" rtlCol="0">
              <a:spAutoFit/>
            </a:bodyPr>
            <a:lstStyle/>
            <a:p>
              <a:r>
                <a:rPr lang="ja-JP" altLang="en-US" sz="1200" b="1" u="sng" dirty="0" smtClean="0"/>
                <a:t>その</a:t>
              </a:r>
              <a:r>
                <a:rPr lang="en-US" altLang="ja-JP" sz="1200" b="1" u="sng" dirty="0" smtClean="0"/>
                <a:t>2</a:t>
              </a:r>
              <a:r>
                <a:rPr lang="ja-JP" altLang="en-US" sz="1200" b="1" u="sng" dirty="0" err="1" smtClean="0"/>
                <a:t>．</a:t>
              </a:r>
              <a:r>
                <a:rPr lang="ja-JP" altLang="en-US" sz="1200" b="1" u="sng" dirty="0" smtClean="0"/>
                <a:t>マーチャント・サポートは企業様の</a:t>
              </a:r>
              <a:r>
                <a:rPr lang="en-US" altLang="ja-JP" sz="1200" b="1" u="sng" dirty="0" smtClean="0"/>
                <a:t>WeChat</a:t>
              </a:r>
              <a:r>
                <a:rPr lang="ja-JP" altLang="en-US" sz="1200" b="1" u="sng" dirty="0" smtClean="0"/>
                <a:t>認証の公式アカウントを取得</a:t>
              </a:r>
            </a:p>
          </p:txBody>
        </p:sp>
        <p:sp>
          <p:nvSpPr>
            <p:cNvPr id="59" name="正方形/長方形 58"/>
            <p:cNvSpPr/>
            <p:nvPr/>
          </p:nvSpPr>
          <p:spPr>
            <a:xfrm>
              <a:off x="5733256" y="6876256"/>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60" name="正方形/長方形 59"/>
            <p:cNvSpPr/>
            <p:nvPr/>
          </p:nvSpPr>
          <p:spPr>
            <a:xfrm>
              <a:off x="5476581" y="8286219"/>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grpSp>
      <p:grpSp>
        <p:nvGrpSpPr>
          <p:cNvPr id="61" name="グループ化 126"/>
          <p:cNvGrpSpPr/>
          <p:nvPr/>
        </p:nvGrpSpPr>
        <p:grpSpPr>
          <a:xfrm>
            <a:off x="7668481" y="5869814"/>
            <a:ext cx="144016" cy="144016"/>
            <a:chOff x="945791" y="4522572"/>
            <a:chExt cx="144016" cy="144016"/>
          </a:xfrm>
        </p:grpSpPr>
        <p:sp>
          <p:nvSpPr>
            <p:cNvPr id="62" name="二等辺三角形 61"/>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3" name="正方形/長方形 62"/>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74" name="正方形/長方形 73"/>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75" name="正方形/長方形 74"/>
          <p:cNvSpPr/>
          <p:nvPr/>
        </p:nvSpPr>
        <p:spPr>
          <a:xfrm>
            <a:off x="44624" y="6300316"/>
            <a:ext cx="1152128" cy="72008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76" name="正方形/長方形 75"/>
          <p:cNvSpPr/>
          <p:nvPr/>
        </p:nvSpPr>
        <p:spPr>
          <a:xfrm>
            <a:off x="1548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77" name="正方形/長方形 76"/>
          <p:cNvSpPr/>
          <p:nvPr/>
        </p:nvSpPr>
        <p:spPr>
          <a:xfrm>
            <a:off x="142160" y="70203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78" name="正方形/長方形 77"/>
          <p:cNvSpPr/>
          <p:nvPr/>
        </p:nvSpPr>
        <p:spPr>
          <a:xfrm>
            <a:off x="154732" y="56521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79" name="正方形/長方形 78"/>
          <p:cNvSpPr/>
          <p:nvPr/>
        </p:nvSpPr>
        <p:spPr>
          <a:xfrm>
            <a:off x="154732" y="58681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80" name="正方形/長方形 79"/>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81" name="正方形/長方形 80"/>
          <p:cNvSpPr/>
          <p:nvPr/>
        </p:nvSpPr>
        <p:spPr>
          <a:xfrm>
            <a:off x="149812" y="72364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82" name="正方形/長方形 81"/>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83" name="正方形/長方形 82"/>
          <p:cNvSpPr/>
          <p:nvPr/>
        </p:nvSpPr>
        <p:spPr>
          <a:xfrm>
            <a:off x="142032" y="76684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84" name="正方形/長方形 83"/>
          <p:cNvSpPr/>
          <p:nvPr/>
        </p:nvSpPr>
        <p:spPr>
          <a:xfrm>
            <a:off x="1340768" y="5364088"/>
            <a:ext cx="4392488"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rPr>
              <a:t>WeChat</a:t>
            </a:r>
            <a:r>
              <a:rPr kumimoji="1" lang="ja-JP" altLang="en-US" sz="1200" dirty="0" smtClean="0">
                <a:solidFill>
                  <a:schemeClr val="tx1"/>
                </a:solidFill>
              </a:rPr>
              <a:t>はユーザー数急成長中の</a:t>
            </a:r>
            <a:r>
              <a:rPr kumimoji="1" lang="en-US" altLang="ja-JP" sz="1200" dirty="0" smtClean="0">
                <a:solidFill>
                  <a:schemeClr val="tx1"/>
                </a:solidFill>
              </a:rPr>
              <a:t>SNS</a:t>
            </a:r>
            <a:r>
              <a:rPr kumimoji="1" lang="ja-JP" altLang="en-US" sz="1200" dirty="0" smtClean="0">
                <a:solidFill>
                  <a:schemeClr val="tx1"/>
                </a:solidFill>
              </a:rPr>
              <a:t>プラットフォームです。</a:t>
            </a:r>
            <a:endParaRPr kumimoji="1" lang="en-US" altLang="ja-JP" sz="1200" dirty="0" smtClean="0">
              <a:solidFill>
                <a:schemeClr val="tx1"/>
              </a:solidFill>
            </a:endParaRPr>
          </a:p>
          <a:p>
            <a:r>
              <a:rPr lang="ja-JP" altLang="en-US" sz="1200" dirty="0" smtClean="0">
                <a:solidFill>
                  <a:schemeClr val="tx1"/>
                </a:solidFill>
              </a:rPr>
              <a:t>広告の拡散力は非常に大きく強いため、情報発信による認知拡大やフォローによる企業ファンを増やすことで来店意欲を高めることが可能です。</a:t>
            </a:r>
            <a:endParaRPr kumimoji="1" lang="ja-JP" altLang="en-US" sz="1200" dirty="0">
              <a:solidFill>
                <a:schemeClr val="tx1"/>
              </a:solidFill>
            </a:endParaRPr>
          </a:p>
        </p:txBody>
      </p:sp>
      <p:sp>
        <p:nvSpPr>
          <p:cNvPr id="85" name="正方形/長方形 84"/>
          <p:cNvSpPr/>
          <p:nvPr/>
        </p:nvSpPr>
        <p:spPr>
          <a:xfrm>
            <a:off x="1340768" y="6732240"/>
            <a:ext cx="4392488"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rPr>
              <a:t>マーチャント・サポートは企業様名義の</a:t>
            </a:r>
            <a:r>
              <a:rPr lang="en-US" altLang="ja-JP" sz="1200" dirty="0" smtClean="0">
                <a:solidFill>
                  <a:schemeClr val="tx1"/>
                </a:solidFill>
              </a:rPr>
              <a:t>WeChat</a:t>
            </a:r>
            <a:r>
              <a:rPr lang="ja-JP" altLang="en-US" sz="1200" dirty="0" smtClean="0">
                <a:solidFill>
                  <a:schemeClr val="tx1"/>
                </a:solidFill>
              </a:rPr>
              <a:t>承認公式アカウントを取得可能です。</a:t>
            </a:r>
            <a:endParaRPr kumimoji="1" lang="ja-JP" altLang="en-US" sz="1200"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角丸四角形 84"/>
          <p:cNvSpPr/>
          <p:nvPr/>
        </p:nvSpPr>
        <p:spPr>
          <a:xfrm>
            <a:off x="1268760" y="4211960"/>
            <a:ext cx="5400600" cy="208823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 Pay</a:t>
            </a:r>
            <a:endParaRPr kumimoji="1" lang="ja-JP" altLang="en-US" sz="900" dirty="0">
              <a:solidFill>
                <a:schemeClr val="tx1"/>
              </a:solidFill>
              <a:latin typeface="+mn-ea"/>
            </a:endParaRPr>
          </a:p>
        </p:txBody>
      </p:sp>
      <p:sp>
        <p:nvSpPr>
          <p:cNvPr id="17" name="正方形/長方形 16"/>
          <p:cNvSpPr/>
          <p:nvPr/>
        </p:nvSpPr>
        <p:spPr>
          <a:xfrm>
            <a:off x="44624" y="6300316"/>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8153236"/>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548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7020396"/>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54732" y="56521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37" name="正方形/長方形 36"/>
          <p:cNvSpPr/>
          <p:nvPr/>
        </p:nvSpPr>
        <p:spPr>
          <a:xfrm>
            <a:off x="154732" y="58681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38" name="正方形/長方形 37"/>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0" name="正方形/長方形 39"/>
          <p:cNvSpPr/>
          <p:nvPr/>
        </p:nvSpPr>
        <p:spPr>
          <a:xfrm>
            <a:off x="149812" y="72364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5" name="正方形/長方形 44"/>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52" name="正方形/長方形 51"/>
          <p:cNvSpPr/>
          <p:nvPr/>
        </p:nvSpPr>
        <p:spPr>
          <a:xfrm>
            <a:off x="142032" y="76684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3" name="正方形/長方形 52"/>
          <p:cNvSpPr/>
          <p:nvPr/>
        </p:nvSpPr>
        <p:spPr>
          <a:xfrm>
            <a:off x="1268760" y="2987824"/>
            <a:ext cx="5589240" cy="307777"/>
          </a:xfrm>
          <a:prstGeom prst="rect">
            <a:avLst/>
          </a:prstGeom>
        </p:spPr>
        <p:txBody>
          <a:bodyPr wrap="square">
            <a:spAutoFit/>
          </a:bodyPr>
          <a:lstStyle/>
          <a:p>
            <a:r>
              <a:rPr lang="ja-JP" altLang="en-US" sz="1400" b="1" u="sng" dirty="0" smtClean="0"/>
              <a:t>その</a:t>
            </a:r>
            <a:r>
              <a:rPr lang="en-US" altLang="ja-JP" sz="1400" b="1" u="sng" dirty="0" smtClean="0"/>
              <a:t>1</a:t>
            </a:r>
            <a:r>
              <a:rPr lang="ja-JP" altLang="en-US" sz="1400" b="1" u="sng" dirty="0" err="1" smtClean="0"/>
              <a:t>．</a:t>
            </a:r>
            <a:r>
              <a:rPr lang="ja-JP" altLang="en-US" sz="1400" b="1" u="sng" dirty="0" smtClean="0"/>
              <a:t>中国で急成長している</a:t>
            </a:r>
            <a:r>
              <a:rPr lang="en-US" altLang="ja-JP" sz="1400" b="1" u="sng" dirty="0" smtClean="0"/>
              <a:t>SNS</a:t>
            </a:r>
            <a:r>
              <a:rPr lang="ja-JP" altLang="en-US" sz="1400" b="1" u="sng" dirty="0" smtClean="0"/>
              <a:t>プラットフォームへ広告配信が可能</a:t>
            </a:r>
            <a:endParaRPr lang="ja-JP" altLang="ja-JP" sz="1050" dirty="0"/>
          </a:p>
        </p:txBody>
      </p:sp>
      <p:sp>
        <p:nvSpPr>
          <p:cNvPr id="55" name="正方形/長方形 54"/>
          <p:cNvSpPr/>
          <p:nvPr/>
        </p:nvSpPr>
        <p:spPr>
          <a:xfrm>
            <a:off x="1415330" y="2195736"/>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p:cNvSpPr txBox="1"/>
          <p:nvPr/>
        </p:nvSpPr>
        <p:spPr>
          <a:xfrm>
            <a:off x="1415330" y="2195736"/>
            <a:ext cx="2687285" cy="630942"/>
          </a:xfrm>
          <a:prstGeom prst="rect">
            <a:avLst/>
          </a:prstGeom>
          <a:noFill/>
        </p:spPr>
        <p:txBody>
          <a:bodyPr wrap="square" rtlCol="0">
            <a:spAutoFit/>
          </a:bodyPr>
          <a:lstStyle/>
          <a:p>
            <a:r>
              <a:rPr lang="en-US" altLang="ja-JP" sz="1100" dirty="0" smtClean="0">
                <a:latin typeface="+mn-ea"/>
              </a:rPr>
              <a:t>WeChat</a:t>
            </a:r>
            <a:r>
              <a:rPr lang="ja-JP" altLang="en-US" sz="1100" dirty="0" smtClean="0">
                <a:latin typeface="+mn-ea"/>
              </a:rPr>
              <a:t>広告　</a:t>
            </a:r>
            <a:r>
              <a:rPr lang="ja-JP" altLang="en-US" sz="800" dirty="0" smtClean="0">
                <a:latin typeface="+mn-ea"/>
              </a:rPr>
              <a:t>公式アカウント作成</a:t>
            </a:r>
            <a:endParaRPr lang="en-US" altLang="ja-JP" sz="1100" dirty="0" smtClean="0">
              <a:latin typeface="+mn-ea"/>
            </a:endParaRPr>
          </a:p>
          <a:p>
            <a:pPr algn="ctr"/>
            <a:r>
              <a:rPr lang="ja-JP" altLang="en-US" sz="2400" dirty="0" smtClean="0">
                <a:latin typeface="HGP創英角ｺﾞｼｯｸUB" pitchFamily="50" charset="-128"/>
                <a:ea typeface="HGP創英角ｺﾞｼｯｸUB" pitchFamily="50" charset="-128"/>
              </a:rPr>
              <a:t>特徴・メリット</a:t>
            </a:r>
          </a:p>
        </p:txBody>
      </p:sp>
      <p:sp>
        <p:nvSpPr>
          <p:cNvPr id="57" name="フリーフォーム 56"/>
          <p:cNvSpPr/>
          <p:nvPr/>
        </p:nvSpPr>
        <p:spPr>
          <a:xfrm>
            <a:off x="5688516" y="2195736"/>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フリーフォーム 57"/>
          <p:cNvSpPr/>
          <p:nvPr/>
        </p:nvSpPr>
        <p:spPr>
          <a:xfrm>
            <a:off x="5182168" y="2209288"/>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59" name="直線コネクタ 58"/>
          <p:cNvCxnSpPr/>
          <p:nvPr/>
        </p:nvCxnSpPr>
        <p:spPr>
          <a:xfrm>
            <a:off x="1415330" y="2195736"/>
            <a:ext cx="51845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正方形/長方形 76"/>
          <p:cNvSpPr/>
          <p:nvPr/>
        </p:nvSpPr>
        <p:spPr>
          <a:xfrm>
            <a:off x="1340768" y="3275856"/>
            <a:ext cx="5256584"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rPr>
              <a:t>WeChat</a:t>
            </a:r>
            <a:r>
              <a:rPr kumimoji="1" lang="ja-JP" altLang="en-US" sz="1200" dirty="0" smtClean="0">
                <a:solidFill>
                  <a:schemeClr val="tx1"/>
                </a:solidFill>
              </a:rPr>
              <a:t>はユーザー数急成長中の</a:t>
            </a:r>
            <a:r>
              <a:rPr kumimoji="1" lang="en-US" altLang="ja-JP" sz="1200" dirty="0" smtClean="0">
                <a:solidFill>
                  <a:schemeClr val="tx1"/>
                </a:solidFill>
              </a:rPr>
              <a:t>SNS</a:t>
            </a:r>
            <a:r>
              <a:rPr kumimoji="1" lang="ja-JP" altLang="en-US" sz="1200" dirty="0" smtClean="0">
                <a:solidFill>
                  <a:schemeClr val="tx1"/>
                </a:solidFill>
              </a:rPr>
              <a:t>プラットフォームです。</a:t>
            </a:r>
            <a:endParaRPr kumimoji="1" lang="en-US" altLang="ja-JP" sz="1200" dirty="0" smtClean="0">
              <a:solidFill>
                <a:schemeClr val="tx1"/>
              </a:solidFill>
            </a:endParaRPr>
          </a:p>
          <a:p>
            <a:r>
              <a:rPr lang="ja-JP" altLang="en-US" sz="1200" dirty="0" smtClean="0">
                <a:solidFill>
                  <a:schemeClr val="tx1"/>
                </a:solidFill>
              </a:rPr>
              <a:t>広告の拡散力は非常に大きく強いため、情報発信による認知拡大やフォローによる企業ファンを増やすことで来店意欲を高めることが可能です。</a:t>
            </a:r>
            <a:endParaRPr lang="en-US" altLang="ja-JP" sz="1200" dirty="0" smtClean="0">
              <a:solidFill>
                <a:schemeClr val="tx1"/>
              </a:solidFill>
            </a:endParaRPr>
          </a:p>
          <a:p>
            <a:r>
              <a:rPr kumimoji="1" lang="ja-JP" altLang="en-US" sz="1200" dirty="0" smtClean="0">
                <a:solidFill>
                  <a:schemeClr val="tx1"/>
                </a:solidFill>
              </a:rPr>
              <a:t>また、来店時に利用できるクーポンを発券することも可能です。</a:t>
            </a:r>
            <a:endParaRPr kumimoji="1" lang="ja-JP" altLang="en-US" sz="1200" dirty="0">
              <a:solidFill>
                <a:schemeClr val="tx1"/>
              </a:solidFill>
            </a:endParaRPr>
          </a:p>
        </p:txBody>
      </p:sp>
      <p:graphicFrame>
        <p:nvGraphicFramePr>
          <p:cNvPr id="78" name="図表 77"/>
          <p:cNvGraphicFramePr/>
          <p:nvPr/>
        </p:nvGraphicFramePr>
        <p:xfrm>
          <a:off x="1359024" y="4355976"/>
          <a:ext cx="5310336" cy="43204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79" name="右矢印 78"/>
          <p:cNvSpPr/>
          <p:nvPr/>
        </p:nvSpPr>
        <p:spPr>
          <a:xfrm>
            <a:off x="1412776" y="4932040"/>
            <a:ext cx="2736304" cy="288032"/>
          </a:xfrm>
          <a:prstGeom prst="rightArrow">
            <a:avLst>
              <a:gd name="adj1" fmla="val 1151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右矢印 79"/>
          <p:cNvSpPr/>
          <p:nvPr/>
        </p:nvSpPr>
        <p:spPr>
          <a:xfrm>
            <a:off x="2996952" y="5292080"/>
            <a:ext cx="2736304" cy="288032"/>
          </a:xfrm>
          <a:prstGeom prst="rightArrow">
            <a:avLst>
              <a:gd name="adj1" fmla="val 1151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右矢印 80"/>
          <p:cNvSpPr/>
          <p:nvPr/>
        </p:nvSpPr>
        <p:spPr>
          <a:xfrm>
            <a:off x="4941168" y="5652120"/>
            <a:ext cx="1656184" cy="288032"/>
          </a:xfrm>
          <a:prstGeom prst="rightArrow">
            <a:avLst>
              <a:gd name="adj1" fmla="val 1151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1340768" y="4860032"/>
            <a:ext cx="2664296"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smtClean="0">
                <a:solidFill>
                  <a:schemeClr val="tx1"/>
                </a:solidFill>
              </a:rPr>
              <a:t>WeChat</a:t>
            </a:r>
            <a:r>
              <a:rPr lang="ja-JP" altLang="en-US" sz="1200" dirty="0" smtClean="0">
                <a:solidFill>
                  <a:schemeClr val="tx1"/>
                </a:solidFill>
              </a:rPr>
              <a:t>広告　情報</a:t>
            </a:r>
            <a:r>
              <a:rPr kumimoji="1" lang="ja-JP" altLang="en-US" sz="1200" dirty="0" smtClean="0">
                <a:solidFill>
                  <a:schemeClr val="tx1"/>
                </a:solidFill>
              </a:rPr>
              <a:t>発信</a:t>
            </a:r>
            <a:endParaRPr kumimoji="1" lang="ja-JP" altLang="en-US" sz="1200" dirty="0"/>
          </a:p>
        </p:txBody>
      </p:sp>
      <p:sp>
        <p:nvSpPr>
          <p:cNvPr id="83" name="正方形/長方形 82"/>
          <p:cNvSpPr/>
          <p:nvPr/>
        </p:nvSpPr>
        <p:spPr>
          <a:xfrm>
            <a:off x="2924944" y="5220072"/>
            <a:ext cx="2664296"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smtClean="0">
                <a:solidFill>
                  <a:schemeClr val="tx1"/>
                </a:solidFill>
              </a:rPr>
              <a:t>WeChat</a:t>
            </a:r>
            <a:r>
              <a:rPr lang="ja-JP" altLang="en-US" sz="1200" dirty="0" smtClean="0">
                <a:solidFill>
                  <a:schemeClr val="tx1"/>
                </a:solidFill>
              </a:rPr>
              <a:t>広告　クーポン</a:t>
            </a:r>
            <a:endParaRPr kumimoji="1" lang="ja-JP" altLang="en-US" sz="1200" dirty="0"/>
          </a:p>
        </p:txBody>
      </p:sp>
      <p:sp>
        <p:nvSpPr>
          <p:cNvPr id="84" name="正方形/長方形 83"/>
          <p:cNvSpPr/>
          <p:nvPr/>
        </p:nvSpPr>
        <p:spPr>
          <a:xfrm>
            <a:off x="5085184" y="5580112"/>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smtClean="0">
                <a:solidFill>
                  <a:schemeClr val="tx1"/>
                </a:solidFill>
              </a:rPr>
              <a:t>WeChat</a:t>
            </a:r>
            <a:r>
              <a:rPr lang="ja-JP" altLang="en-US" sz="1200" dirty="0" smtClean="0">
                <a:solidFill>
                  <a:schemeClr val="tx1"/>
                </a:solidFill>
              </a:rPr>
              <a:t> </a:t>
            </a:r>
            <a:r>
              <a:rPr lang="en-US" altLang="ja-JP" sz="1200" dirty="0" smtClean="0">
                <a:solidFill>
                  <a:schemeClr val="tx1"/>
                </a:solidFill>
              </a:rPr>
              <a:t>Pay</a:t>
            </a:r>
          </a:p>
        </p:txBody>
      </p:sp>
      <p:sp>
        <p:nvSpPr>
          <p:cNvPr id="86" name="正方形/長方形 85"/>
          <p:cNvSpPr/>
          <p:nvPr/>
        </p:nvSpPr>
        <p:spPr>
          <a:xfrm>
            <a:off x="1268760" y="6444208"/>
            <a:ext cx="5517232" cy="523220"/>
          </a:xfrm>
          <a:prstGeom prst="rect">
            <a:avLst/>
          </a:prstGeom>
        </p:spPr>
        <p:txBody>
          <a:bodyPr wrap="square">
            <a:spAutoFit/>
          </a:bodyPr>
          <a:lstStyle/>
          <a:p>
            <a:r>
              <a:rPr lang="ja-JP" altLang="en-US" sz="1400" b="1" u="sng" dirty="0" smtClean="0"/>
              <a:t>その</a:t>
            </a:r>
            <a:r>
              <a:rPr lang="en-US" altLang="ja-JP" sz="1400" b="1" u="sng" dirty="0" smtClean="0"/>
              <a:t>2</a:t>
            </a:r>
            <a:r>
              <a:rPr lang="ja-JP" altLang="en-US" sz="1400" b="1" u="sng" dirty="0" err="1" smtClean="0"/>
              <a:t>．</a:t>
            </a:r>
            <a:r>
              <a:rPr lang="ja-JP" altLang="en-US" sz="1400" b="1" u="sng" dirty="0" smtClean="0"/>
              <a:t>マーチャント・サポートは企業様の</a:t>
            </a:r>
            <a:r>
              <a:rPr lang="en-US" altLang="ja-JP" sz="1400" b="1" u="sng" dirty="0" smtClean="0"/>
              <a:t>WeChat</a:t>
            </a:r>
            <a:r>
              <a:rPr lang="ja-JP" altLang="en-US" sz="1400" b="1" u="sng" dirty="0" smtClean="0"/>
              <a:t>認証の公式アカウント　　を取得可能</a:t>
            </a:r>
          </a:p>
        </p:txBody>
      </p:sp>
      <p:sp>
        <p:nvSpPr>
          <p:cNvPr id="87" name="正方形/長方形 86"/>
          <p:cNvSpPr/>
          <p:nvPr/>
        </p:nvSpPr>
        <p:spPr>
          <a:xfrm>
            <a:off x="1340768" y="6948264"/>
            <a:ext cx="3024336" cy="18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200" dirty="0">
              <a:solidFill>
                <a:schemeClr val="tx1"/>
              </a:solidFill>
            </a:endParaRPr>
          </a:p>
        </p:txBody>
      </p:sp>
      <p:pic>
        <p:nvPicPr>
          <p:cNvPr id="88" name="図 87"/>
          <p:cNvPicPr>
            <a:picLocks noChangeAspect="1"/>
          </p:cNvPicPr>
          <p:nvPr/>
        </p:nvPicPr>
        <p:blipFill>
          <a:blip r:embed="rId17" cstate="print"/>
          <a:stretch>
            <a:fillRect/>
          </a:stretch>
        </p:blipFill>
        <p:spPr>
          <a:xfrm>
            <a:off x="4653136" y="6732240"/>
            <a:ext cx="2016224" cy="2630795"/>
          </a:xfrm>
          <a:prstGeom prst="rect">
            <a:avLst/>
          </a:prstGeom>
        </p:spPr>
      </p:pic>
      <p:sp>
        <p:nvSpPr>
          <p:cNvPr id="60" name="正方形/長方形 59"/>
          <p:cNvSpPr/>
          <p:nvPr/>
        </p:nvSpPr>
        <p:spPr>
          <a:xfrm>
            <a:off x="1340768" y="7236296"/>
            <a:ext cx="3096344" cy="1440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solidFill>
                  <a:schemeClr val="tx1"/>
                </a:solidFill>
              </a:rPr>
              <a:t>マーチャント・サポートへご依頼いただければ</a:t>
            </a:r>
            <a:r>
              <a:rPr lang="en-US" altLang="ja-JP" sz="1400" dirty="0" smtClean="0">
                <a:solidFill>
                  <a:schemeClr val="tx1"/>
                </a:solidFill>
              </a:rPr>
              <a:t>WeChat</a:t>
            </a:r>
            <a:r>
              <a:rPr lang="ja-JP" altLang="en-US" sz="1400" dirty="0" smtClean="0">
                <a:solidFill>
                  <a:schemeClr val="tx1"/>
                </a:solidFill>
              </a:rPr>
              <a:t>認証の公式アカウント取得が可能です。</a:t>
            </a:r>
            <a:endParaRPr lang="en-US" altLang="ja-JP" sz="1200" dirty="0" smtClean="0">
              <a:solidFill>
                <a:schemeClr val="tx1"/>
              </a:solidFill>
            </a:endParaRPr>
          </a:p>
          <a:p>
            <a:endParaRPr kumimoji="1" lang="en-US" altLang="ja-JP" sz="1200" dirty="0" smtClean="0">
              <a:solidFill>
                <a:schemeClr val="tx1"/>
              </a:solidFill>
            </a:endParaRPr>
          </a:p>
          <a:p>
            <a:r>
              <a:rPr lang="en-US" altLang="ja-JP" sz="1200" dirty="0" smtClean="0">
                <a:solidFill>
                  <a:srgbClr val="FF0000"/>
                </a:solidFill>
              </a:rPr>
              <a:t>※</a:t>
            </a:r>
            <a:r>
              <a:rPr lang="ja-JP" altLang="en-US" sz="1200" dirty="0" smtClean="0">
                <a:solidFill>
                  <a:srgbClr val="FF0000"/>
                </a:solidFill>
              </a:rPr>
              <a:t>企業様が直接</a:t>
            </a:r>
            <a:r>
              <a:rPr lang="en-US" altLang="ja-JP" sz="1200" dirty="0" smtClean="0">
                <a:solidFill>
                  <a:srgbClr val="FF0000"/>
                </a:solidFill>
              </a:rPr>
              <a:t>WeChat</a:t>
            </a:r>
            <a:r>
              <a:rPr lang="ja-JP" altLang="en-US" sz="1200" dirty="0" smtClean="0">
                <a:solidFill>
                  <a:srgbClr val="FF0000"/>
                </a:solidFill>
              </a:rPr>
              <a:t>へお申込みを頂くことはできません</a:t>
            </a:r>
            <a:endParaRPr kumimoji="1" lang="ja-JP" altLang="en-US" sz="1400" dirty="0">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6300316"/>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8153236"/>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548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70203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54732" y="56521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37" name="正方形/長方形 36"/>
          <p:cNvSpPr/>
          <p:nvPr/>
        </p:nvSpPr>
        <p:spPr>
          <a:xfrm>
            <a:off x="154732" y="58681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38" name="正方形/長方形 37"/>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0" name="正方形/長方形 39"/>
          <p:cNvSpPr/>
          <p:nvPr/>
        </p:nvSpPr>
        <p:spPr>
          <a:xfrm>
            <a:off x="149812" y="7236420"/>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5" name="正方形/長方形 44"/>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52" name="正方形/長方形 51"/>
          <p:cNvSpPr/>
          <p:nvPr/>
        </p:nvSpPr>
        <p:spPr>
          <a:xfrm>
            <a:off x="142032" y="76684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grpSp>
        <p:nvGrpSpPr>
          <p:cNvPr id="100" name="グループ化 99"/>
          <p:cNvGrpSpPr/>
          <p:nvPr/>
        </p:nvGrpSpPr>
        <p:grpSpPr>
          <a:xfrm>
            <a:off x="1243360" y="5364088"/>
            <a:ext cx="5587256" cy="3384376"/>
            <a:chOff x="1243360" y="2915816"/>
            <a:chExt cx="5587256" cy="3384376"/>
          </a:xfrm>
        </p:grpSpPr>
        <p:sp>
          <p:nvSpPr>
            <p:cNvPr id="95" name="正方形/長方形 94"/>
            <p:cNvSpPr/>
            <p:nvPr/>
          </p:nvSpPr>
          <p:spPr>
            <a:xfrm>
              <a:off x="3755132" y="5372596"/>
              <a:ext cx="1656184" cy="72008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83" name="右矢印 82"/>
            <p:cNvSpPr/>
            <p:nvPr/>
          </p:nvSpPr>
          <p:spPr>
            <a:xfrm>
              <a:off x="4856460" y="3275856"/>
              <a:ext cx="792088" cy="601464"/>
            </a:xfrm>
            <a:prstGeom prst="rightArrow">
              <a:avLst>
                <a:gd name="adj1" fmla="val 62973"/>
                <a:gd name="adj2" fmla="val 2477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p:cNvSpPr/>
            <p:nvPr/>
          </p:nvSpPr>
          <p:spPr>
            <a:xfrm>
              <a:off x="5661248" y="2915816"/>
              <a:ext cx="1169368" cy="216024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59" name="右矢印 58"/>
            <p:cNvSpPr/>
            <p:nvPr/>
          </p:nvSpPr>
          <p:spPr>
            <a:xfrm>
              <a:off x="2780928" y="3250456"/>
              <a:ext cx="792088" cy="601464"/>
            </a:xfrm>
            <a:prstGeom prst="rightArrow">
              <a:avLst>
                <a:gd name="adj1" fmla="val 62973"/>
                <a:gd name="adj2" fmla="val 2477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3575000" y="2915816"/>
              <a:ext cx="1296144" cy="2160240"/>
            </a:xfrm>
            <a:prstGeom prst="rect">
              <a:avLst/>
            </a:prstGeom>
            <a:ln>
              <a:solidFill>
                <a:srgbClr val="00B050"/>
              </a:solidFill>
            </a:ln>
            <a:effectLst>
              <a:glow rad="228600">
                <a:schemeClr val="accent3">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sz="1050" dirty="0">
                <a:solidFill>
                  <a:sysClr val="windowText" lastClr="000000"/>
                </a:solidFill>
                <a:latin typeface="HG創英角ｺﾞｼｯｸUB" pitchFamily="49" charset="-128"/>
                <a:ea typeface="HG創英角ｺﾞｼｯｸUB" pitchFamily="49" charset="-128"/>
              </a:endParaRPr>
            </a:p>
          </p:txBody>
        </p:sp>
        <p:sp>
          <p:nvSpPr>
            <p:cNvPr id="63" name="正方形/長方形 62"/>
            <p:cNvSpPr/>
            <p:nvPr/>
          </p:nvSpPr>
          <p:spPr>
            <a:xfrm>
              <a:off x="1978124" y="3178448"/>
              <a:ext cx="28803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p:cNvSpPr/>
            <p:nvPr/>
          </p:nvSpPr>
          <p:spPr>
            <a:xfrm>
              <a:off x="5733256" y="4211960"/>
              <a:ext cx="105273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ysClr val="windowText" lastClr="000000"/>
                  </a:solidFill>
                </a:rPr>
                <a:t>WeChat</a:t>
              </a:r>
            </a:p>
            <a:p>
              <a:pPr algn="ctr"/>
              <a:r>
                <a:rPr lang="ja-JP" altLang="en-US" dirty="0" smtClean="0">
                  <a:solidFill>
                    <a:sysClr val="windowText" lastClr="000000"/>
                  </a:solidFill>
                </a:rPr>
                <a:t>微信</a:t>
              </a:r>
              <a:endParaRPr kumimoji="1" lang="ja-JP" altLang="en-US" dirty="0">
                <a:solidFill>
                  <a:sysClr val="windowText" lastClr="000000"/>
                </a:solidFill>
              </a:endParaRPr>
            </a:p>
          </p:txBody>
        </p:sp>
        <p:sp>
          <p:nvSpPr>
            <p:cNvPr id="65" name="正方形/長方形 64"/>
            <p:cNvSpPr/>
            <p:nvPr/>
          </p:nvSpPr>
          <p:spPr>
            <a:xfrm>
              <a:off x="1243360" y="3203848"/>
              <a:ext cx="1584176" cy="64807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66" name="正方形/長方形 65"/>
            <p:cNvSpPr/>
            <p:nvPr/>
          </p:nvSpPr>
          <p:spPr>
            <a:xfrm>
              <a:off x="1700808" y="3419872"/>
              <a:ext cx="648072"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lumMod val="65000"/>
                      <a:lumOff val="35000"/>
                    </a:schemeClr>
                  </a:solidFill>
                  <a:latin typeface="HG創英角ｺﾞｼｯｸUB" pitchFamily="49" charset="-128"/>
                  <a:ea typeface="HG創英角ｺﾞｼｯｸUB" pitchFamily="49" charset="-128"/>
                </a:rPr>
                <a:t>加盟店</a:t>
              </a:r>
              <a:endParaRPr kumimoji="1" lang="ja-JP" altLang="en-US" sz="1200" dirty="0">
                <a:solidFill>
                  <a:schemeClr val="tx1">
                    <a:lumMod val="65000"/>
                    <a:lumOff val="35000"/>
                  </a:schemeClr>
                </a:solidFill>
                <a:latin typeface="HG創英角ｺﾞｼｯｸUB" pitchFamily="49" charset="-128"/>
                <a:ea typeface="HG創英角ｺﾞｼｯｸUB" pitchFamily="49" charset="-128"/>
              </a:endParaRPr>
            </a:p>
          </p:txBody>
        </p:sp>
        <p:sp>
          <p:nvSpPr>
            <p:cNvPr id="78" name="正方形/長方形 77"/>
            <p:cNvSpPr/>
            <p:nvPr/>
          </p:nvSpPr>
          <p:spPr>
            <a:xfrm>
              <a:off x="3312368" y="3491880"/>
              <a:ext cx="1584176"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smtClean="0">
                  <a:solidFill>
                    <a:schemeClr val="tx1">
                      <a:lumMod val="75000"/>
                      <a:lumOff val="25000"/>
                    </a:schemeClr>
                  </a:solidFill>
                  <a:latin typeface="HG創英角ｺﾞｼｯｸUB" pitchFamily="49" charset="-128"/>
                  <a:ea typeface="HG創英角ｺﾞｼｯｸUB" pitchFamily="49" charset="-128"/>
                </a:rPr>
                <a:t>マーチャント・</a:t>
              </a:r>
              <a:endParaRPr kumimoji="1" lang="en-US" altLang="ja-JP" sz="1050" dirty="0" smtClean="0">
                <a:solidFill>
                  <a:schemeClr val="tx1">
                    <a:lumMod val="75000"/>
                    <a:lumOff val="25000"/>
                  </a:schemeClr>
                </a:solidFill>
                <a:latin typeface="HG創英角ｺﾞｼｯｸUB" pitchFamily="49" charset="-128"/>
                <a:ea typeface="HG創英角ｺﾞｼｯｸUB" pitchFamily="49" charset="-128"/>
              </a:endParaRPr>
            </a:p>
            <a:p>
              <a:pPr algn="ctr"/>
              <a:r>
                <a:rPr lang="ja-JP" altLang="en-US" sz="1050" dirty="0" smtClean="0">
                  <a:solidFill>
                    <a:schemeClr val="tx1">
                      <a:lumMod val="75000"/>
                      <a:lumOff val="25000"/>
                    </a:schemeClr>
                  </a:solidFill>
                  <a:latin typeface="HG創英角ｺﾞｼｯｸUB" pitchFamily="49" charset="-128"/>
                  <a:ea typeface="HG創英角ｺﾞｼｯｸUB" pitchFamily="49" charset="-128"/>
                </a:rPr>
                <a:t>　　　　　</a:t>
              </a:r>
              <a:r>
                <a:rPr kumimoji="1" lang="ja-JP" altLang="en-US" sz="1050" dirty="0" smtClean="0">
                  <a:solidFill>
                    <a:schemeClr val="tx1">
                      <a:lumMod val="75000"/>
                      <a:lumOff val="25000"/>
                    </a:schemeClr>
                  </a:solidFill>
                  <a:latin typeface="HG創英角ｺﾞｼｯｸUB" pitchFamily="49" charset="-128"/>
                  <a:ea typeface="HG創英角ｺﾞｼｯｸUB" pitchFamily="49" charset="-128"/>
                </a:rPr>
                <a:t>　サポート　</a:t>
              </a:r>
              <a:endParaRPr kumimoji="1" lang="ja-JP" altLang="en-US" sz="1050" dirty="0">
                <a:solidFill>
                  <a:schemeClr val="tx1">
                    <a:lumMod val="75000"/>
                    <a:lumOff val="25000"/>
                  </a:schemeClr>
                </a:solidFill>
                <a:latin typeface="HG創英角ｺﾞｼｯｸUB" pitchFamily="49" charset="-128"/>
                <a:ea typeface="HG創英角ｺﾞｼｯｸUB" pitchFamily="49" charset="-128"/>
              </a:endParaRPr>
            </a:p>
          </p:txBody>
        </p:sp>
        <p:sp>
          <p:nvSpPr>
            <p:cNvPr id="79" name="角丸四角形 78"/>
            <p:cNvSpPr/>
            <p:nvPr/>
          </p:nvSpPr>
          <p:spPr>
            <a:xfrm>
              <a:off x="3613100" y="4283968"/>
              <a:ext cx="1224136" cy="72008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solidFill>
                  <a:schemeClr val="tx1">
                    <a:lumMod val="75000"/>
                    <a:lumOff val="25000"/>
                  </a:schemeClr>
                </a:solidFill>
                <a:latin typeface="HG創英角ｺﾞｼｯｸUB" pitchFamily="49" charset="-128"/>
                <a:ea typeface="HG創英角ｺﾞｼｯｸUB" pitchFamily="49" charset="-128"/>
              </a:endParaRPr>
            </a:p>
          </p:txBody>
        </p:sp>
        <p:sp>
          <p:nvSpPr>
            <p:cNvPr id="80" name="角丸四角形 79"/>
            <p:cNvSpPr/>
            <p:nvPr/>
          </p:nvSpPr>
          <p:spPr>
            <a:xfrm>
              <a:off x="3645024" y="4283968"/>
              <a:ext cx="1152128" cy="6480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lumMod val="75000"/>
                      <a:lumOff val="25000"/>
                    </a:schemeClr>
                  </a:solidFill>
                  <a:latin typeface="HG創英角ｺﾞｼｯｸUB" pitchFamily="49" charset="-128"/>
                  <a:ea typeface="HG創英角ｺﾞｼｯｸUB" pitchFamily="49" charset="-128"/>
                </a:rPr>
                <a:t>マーチャント・サポートは</a:t>
              </a:r>
              <a:r>
                <a:rPr lang="en-US" altLang="ja-JP" sz="900" dirty="0" smtClean="0">
                  <a:solidFill>
                    <a:schemeClr val="tx1">
                      <a:lumMod val="75000"/>
                      <a:lumOff val="25000"/>
                    </a:schemeClr>
                  </a:solidFill>
                  <a:latin typeface="HG創英角ｺﾞｼｯｸUB" pitchFamily="49" charset="-128"/>
                  <a:ea typeface="HG創英角ｺﾞｼｯｸUB" pitchFamily="49" charset="-128"/>
                </a:rPr>
                <a:t>WeChat</a:t>
              </a:r>
              <a:r>
                <a:rPr lang="ja-JP" altLang="en-US" sz="900" dirty="0" smtClean="0">
                  <a:solidFill>
                    <a:schemeClr val="tx1">
                      <a:lumMod val="75000"/>
                      <a:lumOff val="25000"/>
                    </a:schemeClr>
                  </a:solidFill>
                  <a:latin typeface="HG創英角ｺﾞｼｯｸUB" pitchFamily="49" charset="-128"/>
                  <a:ea typeface="HG創英角ｺﾞｼｯｸUB" pitchFamily="49" charset="-128"/>
                </a:rPr>
                <a:t>の公式パートナーです</a:t>
              </a:r>
              <a:endParaRPr lang="ja-JP" altLang="en-US" sz="900" dirty="0">
                <a:solidFill>
                  <a:schemeClr val="tx1">
                    <a:lumMod val="75000"/>
                    <a:lumOff val="25000"/>
                  </a:schemeClr>
                </a:solidFill>
                <a:latin typeface="HG創英角ｺﾞｼｯｸUB" pitchFamily="49" charset="-128"/>
                <a:ea typeface="HG創英角ｺﾞｼｯｸUB" pitchFamily="49" charset="-128"/>
              </a:endParaRPr>
            </a:p>
          </p:txBody>
        </p:sp>
        <p:sp>
          <p:nvSpPr>
            <p:cNvPr id="81" name="正方形/長方形 80"/>
            <p:cNvSpPr/>
            <p:nvPr/>
          </p:nvSpPr>
          <p:spPr>
            <a:xfrm>
              <a:off x="2780928" y="3394472"/>
              <a:ext cx="720080" cy="321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smtClean="0">
                  <a:latin typeface="HG創英角ｺﾞｼｯｸUB" pitchFamily="49" charset="-128"/>
                  <a:ea typeface="HG創英角ｺﾞｼｯｸUB" pitchFamily="49" charset="-128"/>
                </a:rPr>
                <a:t>お申込</a:t>
              </a:r>
              <a:endParaRPr kumimoji="1" lang="ja-JP" altLang="en-US" sz="1000" dirty="0">
                <a:latin typeface="HG創英角ｺﾞｼｯｸUB" pitchFamily="49" charset="-128"/>
                <a:ea typeface="HG創英角ｺﾞｼｯｸUB" pitchFamily="49" charset="-128"/>
              </a:endParaRPr>
            </a:p>
          </p:txBody>
        </p:sp>
        <p:sp>
          <p:nvSpPr>
            <p:cNvPr id="82" name="正方形/長方形 81"/>
            <p:cNvSpPr/>
            <p:nvPr/>
          </p:nvSpPr>
          <p:spPr>
            <a:xfrm>
              <a:off x="4822552" y="3398664"/>
              <a:ext cx="792088" cy="321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smtClean="0">
                  <a:latin typeface="HG創英角ｺﾞｼｯｸUB" pitchFamily="49" charset="-128"/>
                  <a:ea typeface="HG創英角ｺﾞｼｯｸUB" pitchFamily="49" charset="-128"/>
                </a:rPr>
                <a:t>申請</a:t>
              </a:r>
              <a:endParaRPr kumimoji="1" lang="ja-JP" altLang="en-US" sz="1000" dirty="0">
                <a:latin typeface="HG創英角ｺﾞｼｯｸUB" pitchFamily="49" charset="-128"/>
                <a:ea typeface="HG創英角ｺﾞｼｯｸUB" pitchFamily="49" charset="-128"/>
              </a:endParaRPr>
            </a:p>
          </p:txBody>
        </p:sp>
        <p:grpSp>
          <p:nvGrpSpPr>
            <p:cNvPr id="87" name="グループ化 86"/>
            <p:cNvGrpSpPr/>
            <p:nvPr/>
          </p:nvGrpSpPr>
          <p:grpSpPr>
            <a:xfrm>
              <a:off x="1268760" y="4211960"/>
              <a:ext cx="1512168" cy="2088232"/>
              <a:chOff x="1340768" y="4283968"/>
              <a:chExt cx="1800200" cy="2348924"/>
            </a:xfrm>
          </p:grpSpPr>
          <p:pic>
            <p:nvPicPr>
              <p:cNvPr id="84" name="図 83"/>
              <p:cNvPicPr>
                <a:picLocks noChangeAspect="1"/>
              </p:cNvPicPr>
              <p:nvPr/>
            </p:nvPicPr>
            <p:blipFill>
              <a:blip r:embed="rId12" cstate="print"/>
              <a:stretch>
                <a:fillRect/>
              </a:stretch>
            </p:blipFill>
            <p:spPr>
              <a:xfrm>
                <a:off x="1340768" y="4283968"/>
                <a:ext cx="1800200" cy="2348924"/>
              </a:xfrm>
              <a:prstGeom prst="rect">
                <a:avLst/>
              </a:prstGeom>
            </p:spPr>
          </p:pic>
          <p:sp>
            <p:nvSpPr>
              <p:cNvPr id="86" name="正方形/長方形 85"/>
              <p:cNvSpPr/>
              <p:nvPr/>
            </p:nvSpPr>
            <p:spPr>
              <a:xfrm>
                <a:off x="1340768" y="4283968"/>
                <a:ext cx="1800200" cy="2304256"/>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8" name="右矢印 87"/>
            <p:cNvSpPr/>
            <p:nvPr/>
          </p:nvSpPr>
          <p:spPr>
            <a:xfrm rot="10800000">
              <a:off x="2793628" y="4427984"/>
              <a:ext cx="792088" cy="601464"/>
            </a:xfrm>
            <a:prstGeom prst="rightArrow">
              <a:avLst>
                <a:gd name="adj1" fmla="val 62973"/>
                <a:gd name="adj2" fmla="val 2477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右矢印 89"/>
            <p:cNvSpPr/>
            <p:nvPr/>
          </p:nvSpPr>
          <p:spPr>
            <a:xfrm rot="10800000">
              <a:off x="4869160" y="4427984"/>
              <a:ext cx="792088" cy="601464"/>
            </a:xfrm>
            <a:prstGeom prst="rightArrow">
              <a:avLst>
                <a:gd name="adj1" fmla="val 62973"/>
                <a:gd name="adj2" fmla="val 2477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a:off x="4941168" y="4563492"/>
              <a:ext cx="720080" cy="321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smtClean="0">
                  <a:latin typeface="HG創英角ｺﾞｼｯｸUB" pitchFamily="49" charset="-128"/>
                  <a:ea typeface="HG創英角ｺﾞｼｯｸUB" pitchFamily="49" charset="-128"/>
                </a:rPr>
                <a:t>認証許可</a:t>
              </a:r>
              <a:endParaRPr kumimoji="1" lang="ja-JP" altLang="en-US" sz="1000" dirty="0">
                <a:latin typeface="HG創英角ｺﾞｼｯｸUB" pitchFamily="49" charset="-128"/>
                <a:ea typeface="HG創英角ｺﾞｼｯｸUB" pitchFamily="49" charset="-128"/>
              </a:endParaRPr>
            </a:p>
          </p:txBody>
        </p:sp>
        <p:sp>
          <p:nvSpPr>
            <p:cNvPr id="92" name="正方形/長方形 91"/>
            <p:cNvSpPr/>
            <p:nvPr/>
          </p:nvSpPr>
          <p:spPr>
            <a:xfrm>
              <a:off x="2780928" y="4572000"/>
              <a:ext cx="864096" cy="321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smtClean="0">
                  <a:latin typeface="HG創英角ｺﾞｼｯｸUB" pitchFamily="49" charset="-128"/>
                  <a:ea typeface="HG創英角ｺﾞｼｯｸUB" pitchFamily="49" charset="-128"/>
                </a:rPr>
                <a:t>ご提供</a:t>
              </a:r>
              <a:endParaRPr kumimoji="1" lang="ja-JP" altLang="en-US" sz="1000" dirty="0">
                <a:latin typeface="HG創英角ｺﾞｼｯｸUB" pitchFamily="49" charset="-128"/>
                <a:ea typeface="HG創英角ｺﾞｼｯｸUB" pitchFamily="49" charset="-128"/>
              </a:endParaRPr>
            </a:p>
          </p:txBody>
        </p:sp>
        <p:sp>
          <p:nvSpPr>
            <p:cNvPr id="94" name="正方形/長方形 93"/>
            <p:cNvSpPr/>
            <p:nvPr/>
          </p:nvSpPr>
          <p:spPr>
            <a:xfrm>
              <a:off x="4212580" y="5588620"/>
              <a:ext cx="115212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smtClean="0">
                  <a:solidFill>
                    <a:schemeClr val="tx1">
                      <a:lumMod val="65000"/>
                      <a:lumOff val="35000"/>
                    </a:schemeClr>
                  </a:solidFill>
                  <a:latin typeface="HG創英角ｺﾞｼｯｸUB" pitchFamily="49" charset="-128"/>
                  <a:ea typeface="HG創英角ｺﾞｼｯｸUB" pitchFamily="49" charset="-128"/>
                </a:rPr>
                <a:t>WeChat</a:t>
              </a:r>
              <a:r>
                <a:rPr kumimoji="1" lang="ja-JP" altLang="en-US" sz="1200" b="1" dirty="0" smtClean="0">
                  <a:solidFill>
                    <a:schemeClr val="tx1">
                      <a:lumMod val="65000"/>
                      <a:lumOff val="35000"/>
                    </a:schemeClr>
                  </a:solidFill>
                  <a:latin typeface="HG創英角ｺﾞｼｯｸUB" pitchFamily="49" charset="-128"/>
                  <a:ea typeface="HG創英角ｺﾞｼｯｸUB" pitchFamily="49" charset="-128"/>
                </a:rPr>
                <a:t>利用者</a:t>
              </a:r>
              <a:endParaRPr kumimoji="1" lang="ja-JP" altLang="en-US" sz="1200" b="1" dirty="0">
                <a:solidFill>
                  <a:schemeClr val="tx1">
                    <a:lumMod val="65000"/>
                    <a:lumOff val="35000"/>
                  </a:schemeClr>
                </a:solidFill>
                <a:latin typeface="HG創英角ｺﾞｼｯｸUB" pitchFamily="49" charset="-128"/>
                <a:ea typeface="HG創英角ｺﾞｼｯｸUB" pitchFamily="49" charset="-128"/>
              </a:endParaRPr>
            </a:p>
          </p:txBody>
        </p:sp>
        <p:pic>
          <p:nvPicPr>
            <p:cNvPr id="93" name="Picture 5"/>
            <p:cNvPicPr>
              <a:picLocks noChangeAspect="1" noChangeArrowheads="1"/>
            </p:cNvPicPr>
            <p:nvPr/>
          </p:nvPicPr>
          <p:blipFill>
            <a:blip r:embed="rId13" cstate="print"/>
            <a:srcRect/>
            <a:stretch>
              <a:fillRect/>
            </a:stretch>
          </p:blipFill>
          <p:spPr bwMode="auto">
            <a:xfrm>
              <a:off x="3785096" y="5516612"/>
              <a:ext cx="533400" cy="485775"/>
            </a:xfrm>
            <a:prstGeom prst="rect">
              <a:avLst/>
            </a:prstGeom>
            <a:noFill/>
            <a:ln w="9525">
              <a:noFill/>
              <a:miter lim="800000"/>
              <a:headEnd/>
              <a:tailEnd/>
            </a:ln>
          </p:spPr>
        </p:pic>
        <p:sp>
          <p:nvSpPr>
            <p:cNvPr id="97" name="右矢印 96"/>
            <p:cNvSpPr/>
            <p:nvPr/>
          </p:nvSpPr>
          <p:spPr>
            <a:xfrm rot="10800000">
              <a:off x="2793624" y="5436096"/>
              <a:ext cx="936105" cy="576064"/>
            </a:xfrm>
            <a:prstGeom prst="rightArrow">
              <a:avLst>
                <a:gd name="adj1" fmla="val 62973"/>
                <a:gd name="adj2" fmla="val 24770"/>
              </a:avLst>
            </a:prstGeom>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96" name="正方形/長方形 95"/>
            <p:cNvSpPr/>
            <p:nvPr/>
          </p:nvSpPr>
          <p:spPr>
            <a:xfrm>
              <a:off x="2924944" y="5508104"/>
              <a:ext cx="720080" cy="393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smtClean="0">
                  <a:solidFill>
                    <a:srgbClr val="FF0000"/>
                  </a:solidFill>
                  <a:latin typeface="HG創英角ｺﾞｼｯｸUB" pitchFamily="49" charset="-128"/>
                  <a:ea typeface="HG創英角ｺﾞｼｯｸUB" pitchFamily="49" charset="-128"/>
                </a:rPr>
                <a:t>閲覧</a:t>
              </a:r>
              <a:endParaRPr kumimoji="1" lang="ja-JP" altLang="en-US" sz="1000" dirty="0">
                <a:solidFill>
                  <a:srgbClr val="FF0000"/>
                </a:solidFill>
                <a:latin typeface="HG創英角ｺﾞｼｯｸUB" pitchFamily="49" charset="-128"/>
                <a:ea typeface="HG創英角ｺﾞｼｯｸUB" pitchFamily="49" charset="-128"/>
              </a:endParaRPr>
            </a:p>
          </p:txBody>
        </p:sp>
        <p:pic>
          <p:nvPicPr>
            <p:cNvPr id="99" name="Picture 6" descr="C:\Users\Glinux\Desktop\Merchant Support\wechat logo2.jpg"/>
            <p:cNvPicPr>
              <a:picLocks noChangeAspect="1" noChangeArrowheads="1"/>
            </p:cNvPicPr>
            <p:nvPr/>
          </p:nvPicPr>
          <p:blipFill>
            <a:blip r:embed="rId14" cstate="print"/>
            <a:srcRect l="17115" t="10011" r="17114" b="10011"/>
            <a:stretch>
              <a:fillRect/>
            </a:stretch>
          </p:blipFill>
          <p:spPr bwMode="auto">
            <a:xfrm>
              <a:off x="5733256" y="3131840"/>
              <a:ext cx="1033512" cy="997873"/>
            </a:xfrm>
            <a:prstGeom prst="rect">
              <a:avLst/>
            </a:prstGeom>
            <a:noFill/>
          </p:spPr>
        </p:pic>
      </p:grpSp>
      <p:sp>
        <p:nvSpPr>
          <p:cNvPr id="101" name="正方形/長方形 100"/>
          <p:cNvSpPr/>
          <p:nvPr/>
        </p:nvSpPr>
        <p:spPr>
          <a:xfrm>
            <a:off x="1412776" y="2483768"/>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テキスト ボックス 101"/>
          <p:cNvSpPr txBox="1"/>
          <p:nvPr/>
        </p:nvSpPr>
        <p:spPr>
          <a:xfrm>
            <a:off x="1412776" y="2483768"/>
            <a:ext cx="3600400" cy="630942"/>
          </a:xfrm>
          <a:prstGeom prst="rect">
            <a:avLst/>
          </a:prstGeom>
          <a:noFill/>
        </p:spPr>
        <p:txBody>
          <a:bodyPr wrap="square" rtlCol="0">
            <a:spAutoFit/>
          </a:bodyPr>
          <a:lstStyle/>
          <a:p>
            <a:pPr algn="ctr"/>
            <a:r>
              <a:rPr lang="en-US" altLang="ja-JP" sz="1100" dirty="0" smtClean="0"/>
              <a:t>WeChat</a:t>
            </a:r>
            <a:r>
              <a:rPr lang="ja-JP" altLang="en-US" sz="1100" dirty="0" smtClean="0"/>
              <a:t>広告　公式アカウントプロモーションサービス</a:t>
            </a:r>
          </a:p>
          <a:p>
            <a:pPr algn="ctr"/>
            <a:r>
              <a:rPr lang="ja-JP" altLang="en-US" sz="2400" dirty="0" smtClean="0">
                <a:latin typeface="HGP創英角ｺﾞｼｯｸUB" pitchFamily="50" charset="-128"/>
                <a:ea typeface="HGP創英角ｺﾞｼｯｸUB" pitchFamily="50" charset="-128"/>
              </a:rPr>
              <a:t>サービスの仕組み</a:t>
            </a:r>
          </a:p>
        </p:txBody>
      </p:sp>
      <p:sp>
        <p:nvSpPr>
          <p:cNvPr id="103" name="フリーフォーム 102"/>
          <p:cNvSpPr/>
          <p:nvPr/>
        </p:nvSpPr>
        <p:spPr>
          <a:xfrm>
            <a:off x="5179614" y="2497320"/>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4" name="フリーフォーム 103"/>
          <p:cNvSpPr/>
          <p:nvPr/>
        </p:nvSpPr>
        <p:spPr>
          <a:xfrm>
            <a:off x="5685962" y="2483768"/>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5" name="テキスト ボックス 104"/>
          <p:cNvSpPr txBox="1"/>
          <p:nvPr/>
        </p:nvSpPr>
        <p:spPr>
          <a:xfrm>
            <a:off x="1340769" y="3779912"/>
            <a:ext cx="5400599" cy="707886"/>
          </a:xfrm>
          <a:prstGeom prst="rect">
            <a:avLst/>
          </a:prstGeom>
          <a:noFill/>
        </p:spPr>
        <p:txBody>
          <a:bodyPr wrap="square" rtlCol="0">
            <a:spAutoFit/>
          </a:bodyPr>
          <a:lstStyle/>
          <a:p>
            <a:r>
              <a:rPr kumimoji="1" lang="ja-JP" altLang="en-US" sz="1000" dirty="0" smtClean="0"/>
              <a:t>中国からのインバウンド客を取り込むためには自社の認知は不可欠！</a:t>
            </a:r>
            <a:endParaRPr kumimoji="1" lang="en-US" altLang="ja-JP" sz="1000" dirty="0" smtClean="0"/>
          </a:p>
          <a:p>
            <a:r>
              <a:rPr kumimoji="1" lang="ja-JP" altLang="en-US" sz="1000" dirty="0" smtClean="0"/>
              <a:t>自社アカウントを作ることで自社のファンに向けた直接的な告知が可能となっております。</a:t>
            </a:r>
            <a:endParaRPr kumimoji="1" lang="en-US" altLang="ja-JP" sz="1000" dirty="0" smtClean="0"/>
          </a:p>
          <a:p>
            <a:r>
              <a:rPr lang="en-US" altLang="ja-JP" sz="1000" dirty="0" smtClean="0"/>
              <a:t>SNS</a:t>
            </a:r>
            <a:r>
              <a:rPr lang="ja-JP" altLang="en-US" sz="1000" dirty="0" smtClean="0"/>
              <a:t>サイトの利点の拡散力を活かすことで集客を増やすことができ、</a:t>
            </a:r>
            <a:endParaRPr lang="en-US" altLang="ja-JP" sz="1000" dirty="0" smtClean="0"/>
          </a:p>
          <a:p>
            <a:r>
              <a:rPr lang="ja-JP" altLang="en-US" sz="1000" dirty="0" smtClean="0"/>
              <a:t>さまざまな情報をユーザーへ発信できます。</a:t>
            </a:r>
            <a:endParaRPr kumimoji="1" lang="ja-JP" altLang="en-US" sz="1000" dirty="0"/>
          </a:p>
        </p:txBody>
      </p:sp>
      <p:sp>
        <p:nvSpPr>
          <p:cNvPr id="106" name="正方形/長方形 105"/>
          <p:cNvSpPr/>
          <p:nvPr/>
        </p:nvSpPr>
        <p:spPr>
          <a:xfrm>
            <a:off x="1209452" y="3347864"/>
            <a:ext cx="561662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中国で急成長中の</a:t>
            </a:r>
            <a:r>
              <a:rPr lang="en-US" altLang="ja-JP" sz="1400" dirty="0" smtClean="0">
                <a:solidFill>
                  <a:schemeClr val="tx1"/>
                </a:solidFill>
                <a:latin typeface="HGP創英角ｺﾞｼｯｸUB" pitchFamily="50" charset="-128"/>
                <a:ea typeface="HGP創英角ｺﾞｼｯｸUB" pitchFamily="50" charset="-128"/>
              </a:rPr>
              <a:t>SNS</a:t>
            </a:r>
            <a:r>
              <a:rPr lang="ja-JP" altLang="en-US" sz="1400" dirty="0" smtClean="0">
                <a:solidFill>
                  <a:schemeClr val="tx1"/>
                </a:solidFill>
                <a:latin typeface="HGP創英角ｺﾞｼｯｸUB" pitchFamily="50" charset="-128"/>
                <a:ea typeface="HGP創英角ｺﾞｼｯｸUB" pitchFamily="50" charset="-128"/>
              </a:rPr>
              <a:t>プラットフォームへの掲載で最大限の広告力を！</a:t>
            </a:r>
            <a:endParaRPr kumimoji="1" lang="ja-JP" altLang="en-US" sz="1400" dirty="0">
              <a:solidFill>
                <a:schemeClr val="tx1"/>
              </a:solidFill>
              <a:latin typeface="HGP創英角ｺﾞｼｯｸUB" pitchFamily="50" charset="-128"/>
              <a:ea typeface="HGP創英角ｺﾞｼｯｸUB" pitchFamily="50" charset="-128"/>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6300316"/>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8153236"/>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548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70203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54732" y="56521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37" name="正方形/長方形 36"/>
          <p:cNvSpPr/>
          <p:nvPr/>
        </p:nvSpPr>
        <p:spPr>
          <a:xfrm>
            <a:off x="154732" y="58681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38" name="正方形/長方形 37"/>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0" name="正方形/長方形 39"/>
          <p:cNvSpPr/>
          <p:nvPr/>
        </p:nvSpPr>
        <p:spPr>
          <a:xfrm>
            <a:off x="149812" y="72364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5" name="正方形/長方形 44"/>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52" name="正方形/長方形 51"/>
          <p:cNvSpPr/>
          <p:nvPr/>
        </p:nvSpPr>
        <p:spPr>
          <a:xfrm>
            <a:off x="155460" y="76683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3" name="正方形/長方形 52"/>
          <p:cNvSpPr/>
          <p:nvPr/>
        </p:nvSpPr>
        <p:spPr>
          <a:xfrm>
            <a:off x="1484784" y="2123728"/>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p:cNvSpPr txBox="1"/>
          <p:nvPr/>
        </p:nvSpPr>
        <p:spPr>
          <a:xfrm>
            <a:off x="1484784" y="2123728"/>
            <a:ext cx="2687285" cy="630942"/>
          </a:xfrm>
          <a:prstGeom prst="rect">
            <a:avLst/>
          </a:prstGeom>
          <a:noFill/>
        </p:spPr>
        <p:txBody>
          <a:bodyPr wrap="square" rtlCol="0">
            <a:spAutoFit/>
          </a:bodyPr>
          <a:lstStyle/>
          <a:p>
            <a:pPr algn="ctr"/>
            <a:r>
              <a:rPr lang="ja-JP" altLang="en-US" sz="1100" dirty="0" smtClean="0"/>
              <a:t>公式アカウント</a:t>
            </a:r>
          </a:p>
          <a:p>
            <a:pPr algn="ctr"/>
            <a:r>
              <a:rPr lang="ja-JP" altLang="en-US" sz="2400" dirty="0" smtClean="0">
                <a:latin typeface="HGP創英角ｺﾞｼｯｸUB" pitchFamily="50" charset="-128"/>
                <a:ea typeface="HGP創英角ｺﾞｼｯｸUB" pitchFamily="50" charset="-128"/>
              </a:rPr>
              <a:t>導入までの流れ</a:t>
            </a:r>
          </a:p>
        </p:txBody>
      </p:sp>
      <p:sp>
        <p:nvSpPr>
          <p:cNvPr id="55" name="正方形/長方形 54"/>
          <p:cNvSpPr/>
          <p:nvPr/>
        </p:nvSpPr>
        <p:spPr>
          <a:xfrm>
            <a:off x="1484784" y="2950753"/>
            <a:ext cx="5184576" cy="32510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p:cNvSpPr txBox="1"/>
          <p:nvPr/>
        </p:nvSpPr>
        <p:spPr>
          <a:xfrm>
            <a:off x="1556792" y="2987824"/>
            <a:ext cx="4824536" cy="246221"/>
          </a:xfrm>
          <a:prstGeom prst="rect">
            <a:avLst/>
          </a:prstGeom>
          <a:noFill/>
        </p:spPr>
        <p:txBody>
          <a:bodyPr wrap="square" rtlCol="0">
            <a:spAutoFit/>
          </a:bodyPr>
          <a:lstStyle/>
          <a:p>
            <a:r>
              <a:rPr kumimoji="1" lang="ja-JP" altLang="en-US" sz="1000" dirty="0" smtClean="0"/>
              <a:t>むずかしい手続きは一切不要</a:t>
            </a:r>
            <a:r>
              <a:rPr lang="ja-JP" altLang="en-US" sz="1000" dirty="0" smtClean="0"/>
              <a:t>。手続きは当社がワンストップで行います。</a:t>
            </a:r>
            <a:endParaRPr kumimoji="1" lang="en-US" altLang="ja-JP" sz="1000" dirty="0" smtClean="0"/>
          </a:p>
        </p:txBody>
      </p:sp>
      <p:sp>
        <p:nvSpPr>
          <p:cNvPr id="57" name="テキスト ボックス 56"/>
          <p:cNvSpPr txBox="1"/>
          <p:nvPr/>
        </p:nvSpPr>
        <p:spPr>
          <a:xfrm>
            <a:off x="1484784" y="3347864"/>
            <a:ext cx="5373216" cy="246221"/>
          </a:xfrm>
          <a:prstGeom prst="rect">
            <a:avLst/>
          </a:prstGeom>
          <a:noFill/>
        </p:spPr>
        <p:txBody>
          <a:bodyPr wrap="square" rtlCol="0">
            <a:spAutoFit/>
          </a:bodyPr>
          <a:lstStyle/>
          <a:p>
            <a:r>
              <a:rPr lang="en-US" altLang="ja-JP" sz="1000" dirty="0" smtClean="0"/>
              <a:t>WeChat</a:t>
            </a:r>
          </a:p>
        </p:txBody>
      </p:sp>
      <p:sp>
        <p:nvSpPr>
          <p:cNvPr id="58" name="正方形/長方形 57"/>
          <p:cNvSpPr/>
          <p:nvPr/>
        </p:nvSpPr>
        <p:spPr>
          <a:xfrm>
            <a:off x="1484784" y="3779912"/>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solidFill>
                  <a:schemeClr val="tx1"/>
                </a:solidFill>
                <a:latin typeface="HGP創英角ｺﾞｼｯｸUB" pitchFamily="50" charset="-128"/>
                <a:ea typeface="HGP創英角ｺﾞｼｯｸUB" pitchFamily="50" charset="-128"/>
              </a:rPr>
              <a:t>１</a:t>
            </a:r>
            <a:r>
              <a:rPr lang="en-US" altLang="ja-JP" sz="1400" dirty="0" smtClean="0">
                <a:solidFill>
                  <a:schemeClr val="tx1"/>
                </a:solidFill>
                <a:latin typeface="HGP創英角ｺﾞｼｯｸUB" pitchFamily="50" charset="-128"/>
                <a:ea typeface="HGP創英角ｺﾞｼｯｸUB" pitchFamily="50" charset="-128"/>
              </a:rPr>
              <a:t>. </a:t>
            </a:r>
            <a:r>
              <a:rPr lang="ja-JP" altLang="en-US" sz="1400" dirty="0" smtClean="0">
                <a:solidFill>
                  <a:schemeClr val="tx1"/>
                </a:solidFill>
                <a:latin typeface="HGP創英角ｺﾞｼｯｸUB" pitchFamily="50" charset="-128"/>
                <a:ea typeface="HGP創英角ｺﾞｼｯｸUB" pitchFamily="50" charset="-128"/>
              </a:rPr>
              <a:t>お申込</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59" name="下矢印 58"/>
          <p:cNvSpPr/>
          <p:nvPr/>
        </p:nvSpPr>
        <p:spPr>
          <a:xfrm>
            <a:off x="3717032" y="4572000"/>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1484784" y="4932040"/>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2. </a:t>
            </a:r>
            <a:r>
              <a:rPr lang="ja-JP" altLang="en-US" sz="1400" dirty="0" smtClean="0">
                <a:solidFill>
                  <a:schemeClr val="tx1"/>
                </a:solidFill>
                <a:latin typeface="HGP創英角ｺﾞｼｯｸUB" pitchFamily="50" charset="-128"/>
                <a:ea typeface="HGP創英角ｺﾞｼｯｸUB" pitchFamily="50" charset="-128"/>
              </a:rPr>
              <a:t>審査</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1" name="テキスト ボックス 60"/>
          <p:cNvSpPr txBox="1"/>
          <p:nvPr/>
        </p:nvSpPr>
        <p:spPr>
          <a:xfrm>
            <a:off x="1340768" y="5148064"/>
            <a:ext cx="5610831" cy="400110"/>
          </a:xfrm>
          <a:prstGeom prst="rect">
            <a:avLst/>
          </a:prstGeom>
          <a:noFill/>
        </p:spPr>
        <p:txBody>
          <a:bodyPr wrap="none" rtlCol="0">
            <a:spAutoFit/>
          </a:bodyPr>
          <a:lstStyle/>
          <a:p>
            <a:r>
              <a:rPr lang="ja-JP" altLang="en-US" sz="1000" dirty="0" smtClean="0"/>
              <a:t>マーチャント・サポート及び</a:t>
            </a:r>
            <a:r>
              <a:rPr lang="en-US" altLang="ja-JP" sz="1000" dirty="0" smtClean="0"/>
              <a:t>WeChat</a:t>
            </a:r>
            <a:r>
              <a:rPr lang="ja-JP" altLang="en-US" sz="1000" dirty="0" smtClean="0"/>
              <a:t>本体にて、事業内容や取扱商材などについて審査がございます。</a:t>
            </a:r>
            <a:endParaRPr lang="en-US" altLang="ja-JP" sz="1000" dirty="0" smtClean="0"/>
          </a:p>
          <a:p>
            <a:r>
              <a:rPr lang="ja-JP" altLang="en-US" sz="1000" dirty="0" smtClean="0"/>
              <a:t>通常、審査には約</a:t>
            </a:r>
            <a:r>
              <a:rPr lang="en-US" altLang="ja-JP" sz="1000" dirty="0" smtClean="0"/>
              <a:t>10</a:t>
            </a:r>
            <a:r>
              <a:rPr lang="ja-JP" altLang="en-US" sz="1000" dirty="0" smtClean="0"/>
              <a:t>日ほどかかります。なお、審査費用は発生しません（無料）。</a:t>
            </a:r>
            <a:endParaRPr kumimoji="1" lang="ja-JP" altLang="en-US" sz="1000" dirty="0"/>
          </a:p>
        </p:txBody>
      </p:sp>
      <p:sp>
        <p:nvSpPr>
          <p:cNvPr id="62" name="下矢印 61"/>
          <p:cNvSpPr/>
          <p:nvPr/>
        </p:nvSpPr>
        <p:spPr>
          <a:xfrm>
            <a:off x="3717032" y="5796136"/>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1484784" y="7164288"/>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4. WeChat</a:t>
            </a:r>
            <a:r>
              <a:rPr lang="ja-JP" altLang="en-US" sz="1400" dirty="0" smtClean="0">
                <a:solidFill>
                  <a:schemeClr val="tx1"/>
                </a:solidFill>
                <a:latin typeface="HGP創英角ｺﾞｼｯｸUB" pitchFamily="50" charset="-128"/>
                <a:ea typeface="HGP創英角ｺﾞｼｯｸUB" pitchFamily="50" charset="-128"/>
              </a:rPr>
              <a:t>決済サービス開始</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5" name="正方形/長方形 64"/>
          <p:cNvSpPr/>
          <p:nvPr/>
        </p:nvSpPr>
        <p:spPr>
          <a:xfrm>
            <a:off x="1484784" y="6156176"/>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3. </a:t>
            </a:r>
            <a:r>
              <a:rPr lang="ja-JP" altLang="en-US" sz="1400" dirty="0" smtClean="0">
                <a:solidFill>
                  <a:schemeClr val="tx1"/>
                </a:solidFill>
                <a:latin typeface="HGP創英角ｺﾞｼｯｸUB" pitchFamily="50" charset="-128"/>
                <a:ea typeface="HGP創英角ｺﾞｼｯｸUB" pitchFamily="50" charset="-128"/>
              </a:rPr>
              <a:t>店舗様での広告記事のご準備</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6" name="テキスト ボックス 65"/>
          <p:cNvSpPr txBox="1"/>
          <p:nvPr/>
        </p:nvSpPr>
        <p:spPr>
          <a:xfrm>
            <a:off x="1340768" y="6444208"/>
            <a:ext cx="3583032" cy="400110"/>
          </a:xfrm>
          <a:prstGeom prst="rect">
            <a:avLst/>
          </a:prstGeom>
          <a:noFill/>
        </p:spPr>
        <p:txBody>
          <a:bodyPr wrap="none" rtlCol="0">
            <a:spAutoFit/>
          </a:bodyPr>
          <a:lstStyle/>
          <a:p>
            <a:r>
              <a:rPr kumimoji="1" lang="ja-JP" altLang="en-US" sz="1000" dirty="0" smtClean="0"/>
              <a:t>店舗様では広告発信に向けて記事内容を整えていただきます。</a:t>
            </a:r>
            <a:endParaRPr kumimoji="1" lang="en-US" altLang="ja-JP" sz="1000" dirty="0" smtClean="0"/>
          </a:p>
          <a:p>
            <a:endParaRPr kumimoji="1" lang="en-US" altLang="ja-JP" sz="1000" dirty="0" smtClean="0"/>
          </a:p>
        </p:txBody>
      </p:sp>
      <p:sp>
        <p:nvSpPr>
          <p:cNvPr id="67" name="下矢印 66"/>
          <p:cNvSpPr/>
          <p:nvPr/>
        </p:nvSpPr>
        <p:spPr>
          <a:xfrm>
            <a:off x="3717032" y="6876256"/>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908720" y="3995936"/>
            <a:ext cx="5949280" cy="769441"/>
          </a:xfrm>
          <a:prstGeom prst="rect">
            <a:avLst/>
          </a:prstGeom>
          <a:noFill/>
        </p:spPr>
        <p:txBody>
          <a:bodyPr wrap="square" rtlCol="0">
            <a:spAutoFit/>
          </a:bodyPr>
          <a:lstStyle/>
          <a:p>
            <a:pPr lvl="1" eaLnBrk="0" fontAlgn="base" hangingPunct="0">
              <a:spcBef>
                <a:spcPct val="0"/>
              </a:spcBef>
              <a:spcAft>
                <a:spcPct val="0"/>
              </a:spcAft>
            </a:pPr>
            <a:r>
              <a:rPr lang="ja-JP" altLang="en-US" sz="1100" dirty="0" smtClean="0">
                <a:latin typeface="Arial" pitchFamily="34" charset="0"/>
                <a:ea typeface="ＭＳ Ｐゴシック" pitchFamily="50" charset="-128"/>
                <a:cs typeface="ＭＳ Ｐゴシック" pitchFamily="50" charset="-128"/>
              </a:rPr>
              <a:t>所定の申込書をご提出いただくだけで完了です。</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お申込はマーチャント・サポートが</a:t>
            </a:r>
            <a:r>
              <a:rPr lang="ja-JP" altLang="en-US" sz="1100" dirty="0" smtClean="0">
                <a:latin typeface="Arial" pitchFamily="34" charset="0"/>
                <a:ea typeface="ＭＳ Ｐゴシック" pitchFamily="50" charset="-128"/>
                <a:cs typeface="ＭＳ Ｐゴシック" pitchFamily="50" charset="-128"/>
              </a:rPr>
              <a:t>申請</a:t>
            </a:r>
            <a:r>
              <a:rPr lang="ja-JP" altLang="ja-JP" sz="1100" dirty="0" smtClean="0">
                <a:latin typeface="Arial" pitchFamily="34" charset="0"/>
                <a:ea typeface="ＭＳ Ｐゴシック" pitchFamily="50" charset="-128"/>
                <a:cs typeface="ＭＳ Ｐゴシック" pitchFamily="50" charset="-128"/>
              </a:rPr>
              <a:t>を行うので面倒な手続きは一切ありません。</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なお、加盟登録</a:t>
            </a:r>
            <a:r>
              <a:rPr lang="ja-JP" altLang="en-US" sz="1100" dirty="0" smtClean="0">
                <a:latin typeface="Arial" pitchFamily="34" charset="0"/>
                <a:ea typeface="ＭＳ Ｐゴシック" pitchFamily="50" charset="-128"/>
                <a:cs typeface="ＭＳ Ｐゴシック" pitchFamily="50" charset="-128"/>
              </a:rPr>
              <a:t>（申請代行）</a:t>
            </a:r>
            <a:r>
              <a:rPr lang="ja-JP" altLang="ja-JP" sz="1100" dirty="0" smtClean="0">
                <a:latin typeface="Arial" pitchFamily="34" charset="0"/>
                <a:ea typeface="ＭＳ Ｐゴシック" pitchFamily="50" charset="-128"/>
                <a:cs typeface="ＭＳ Ｐゴシック" pitchFamily="50" charset="-128"/>
              </a:rPr>
              <a:t>に費用は発生しません（無料）。</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en-US" altLang="ja-JP" sz="1100" dirty="0" smtClean="0">
                <a:latin typeface="Arial" pitchFamily="34" charset="0"/>
                <a:ea typeface="ＭＳ Ｐゴシック" pitchFamily="50" charset="-128"/>
                <a:cs typeface="ＭＳ Ｐゴシック" pitchFamily="50" charset="-128"/>
              </a:rPr>
              <a:t>※WeChat</a:t>
            </a:r>
            <a:r>
              <a:rPr lang="ja-JP" altLang="en-US" sz="1100" dirty="0" smtClean="0">
                <a:latin typeface="Arial" pitchFamily="34" charset="0"/>
                <a:ea typeface="ＭＳ Ｐゴシック" pitchFamily="50" charset="-128"/>
                <a:cs typeface="ＭＳ Ｐゴシック" pitchFamily="50" charset="-128"/>
              </a:rPr>
              <a:t>本体からアカウント管理費用として年間</a:t>
            </a:r>
            <a:r>
              <a:rPr lang="en-US" altLang="ja-JP" sz="1100" dirty="0" smtClean="0">
                <a:latin typeface="Arial" pitchFamily="34" charset="0"/>
                <a:ea typeface="ＭＳ Ｐゴシック" pitchFamily="50" charset="-128"/>
                <a:cs typeface="ＭＳ Ｐゴシック" pitchFamily="50" charset="-128"/>
              </a:rPr>
              <a:t>300</a:t>
            </a:r>
            <a:r>
              <a:rPr lang="ja-JP" altLang="en-US" sz="1100" dirty="0" smtClean="0">
                <a:latin typeface="Arial" pitchFamily="34" charset="0"/>
                <a:ea typeface="ＭＳ Ｐゴシック" pitchFamily="50" charset="-128"/>
                <a:cs typeface="ＭＳ Ｐゴシック" pitchFamily="50" charset="-128"/>
              </a:rPr>
              <a:t>ドル（米）の費用請求がございます。</a:t>
            </a:r>
            <a:endParaRPr lang="ja-JP" altLang="ja-JP" sz="1100" dirty="0" smtClean="0">
              <a:latin typeface="Arial" pitchFamily="34" charset="0"/>
              <a:ea typeface="ＭＳ Ｐゴシック" pitchFamily="50" charset="-128"/>
              <a:cs typeface="ＭＳ Ｐゴシック" pitchFamily="50" charset="-12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772816" y="3059832"/>
            <a:ext cx="5085184" cy="1532727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ja-JP" sz="900" b="1" dirty="0" smtClean="0">
                <a:latin typeface="Arial" charset="0"/>
                <a:ea typeface="ＭＳ Ｐゴシック" charset="-128"/>
                <a:cs typeface="ＭＳ Ｐゴシック" charset="-128"/>
              </a:rPr>
              <a:t>WEB</a:t>
            </a:r>
            <a:r>
              <a:rPr lang="ja-JP" altLang="en-US" sz="900" b="1" dirty="0" smtClean="0">
                <a:latin typeface="Arial" charset="0"/>
                <a:ea typeface="ＭＳ Ｐゴシック" charset="-128"/>
                <a:cs typeface="ＭＳ Ｐゴシック" charset="-128"/>
              </a:rPr>
              <a:t>上のクレジットカード決済について</a:t>
            </a:r>
            <a:endParaRPr lang="en-US" altLang="ja-JP" sz="900" b="1" dirty="0" smtClean="0">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tabLst/>
            </a:pPr>
            <a:r>
              <a:rPr lang="ja-JP" altLang="en-US" sz="900" dirty="0" smtClean="0">
                <a:latin typeface="Arial" charset="0"/>
                <a:ea typeface="ＭＳ Ｐゴシック" charset="-128"/>
                <a:cs typeface="ＭＳ Ｐゴシック" charset="-128"/>
              </a:rPr>
              <a:t>・</a:t>
            </a:r>
            <a:r>
              <a:rPr lang="ja-JP" altLang="ja-JP" sz="900" dirty="0" smtClean="0">
                <a:latin typeface="Arial" charset="0"/>
                <a:ea typeface="ＭＳ Ｐゴシック" charset="-128"/>
                <a:cs typeface="ＭＳ Ｐゴシック" charset="-128"/>
              </a:rPr>
              <a:t>Q</a:t>
            </a:r>
            <a:r>
              <a:rPr lang="en-US" altLang="ja-JP" sz="900" dirty="0" smtClean="0">
                <a:latin typeface="Arial" charset="0"/>
                <a:ea typeface="ＭＳ Ｐゴシック" charset="-128"/>
                <a:cs typeface="ＭＳ Ｐゴシック" charset="-128"/>
              </a:rPr>
              <a:t>1</a:t>
            </a:r>
            <a:r>
              <a:rPr lang="ja-JP" altLang="ja-JP" sz="900" dirty="0" smtClean="0">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hlinkClick r:id="rId2"/>
              </a:rPr>
              <a:t>Web</a:t>
            </a:r>
            <a:r>
              <a:rPr kumimoji="1" lang="ja-JP" sz="900" i="0" u="none" strike="noStrike" cap="none" normalizeH="0" baseline="0" dirty="0" smtClean="0">
                <a:ln>
                  <a:noFill/>
                </a:ln>
                <a:effectLst/>
                <a:latin typeface="Arial" charset="0"/>
                <a:ea typeface="ＭＳ Ｐゴシック" charset="-128"/>
                <a:cs typeface="ＭＳ Ｐゴシック" charset="-128"/>
                <a:hlinkClick r:id="rId2"/>
              </a:rPr>
              <a:t>上で、クレジットカードを取扱いたいのですが、どうすればいいでしょうか？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Q2</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3"/>
              </a:rPr>
              <a:t>個人事業ですが、大丈夫でしょうか？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Q3</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4"/>
              </a:rPr>
              <a:t>サイトがまだないのですが、申込は可能でしょうか？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Q4</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5"/>
              </a:rPr>
              <a:t>現在の決済代行会社との契約を継続できますか？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Q5</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6"/>
              </a:rPr>
              <a:t>決済代行の</a:t>
            </a:r>
            <a:r>
              <a:rPr kumimoji="1" lang="ja-JP" altLang="ja-JP" sz="900" i="0" u="none" strike="noStrike" cap="none" normalizeH="0" baseline="0" dirty="0" smtClean="0">
                <a:ln>
                  <a:noFill/>
                </a:ln>
                <a:effectLst/>
                <a:latin typeface="Arial" charset="0"/>
                <a:ea typeface="ＭＳ Ｐゴシック" charset="-128"/>
                <a:cs typeface="ＭＳ Ｐゴシック" charset="-128"/>
                <a:hlinkClick r:id="rId6"/>
              </a:rPr>
              <a:t>ASP</a:t>
            </a:r>
            <a:r>
              <a:rPr kumimoji="1" lang="ja-JP" sz="900" i="0" u="none" strike="noStrike" cap="none" normalizeH="0" baseline="0" dirty="0" smtClean="0">
                <a:ln>
                  <a:noFill/>
                </a:ln>
                <a:effectLst/>
                <a:latin typeface="Arial" charset="0"/>
                <a:ea typeface="ＭＳ Ｐゴシック" charset="-128"/>
                <a:cs typeface="ＭＳ Ｐゴシック" charset="-128"/>
                <a:hlinkClick r:id="rId6"/>
              </a:rPr>
              <a:t>サービスの導入について、もう少し詳しく教えてください。</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Q6</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7"/>
              </a:rPr>
              <a:t>ショッピングカートとの契約がないのですが、どうすればよいのでしょうか？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Q7</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8"/>
              </a:rPr>
              <a:t>現在のショッピングカートをそのまま継続利用できますか？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Q8</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hlinkClick r:id="rId9"/>
              </a:rPr>
              <a:t>3-D</a:t>
            </a:r>
            <a:r>
              <a:rPr kumimoji="1" lang="ja-JP" sz="900" i="0" u="none" strike="noStrike" cap="none" normalizeH="0" baseline="0" dirty="0" smtClean="0">
                <a:ln>
                  <a:noFill/>
                </a:ln>
                <a:effectLst/>
                <a:latin typeface="Arial" charset="0"/>
                <a:ea typeface="ＭＳ Ｐゴシック" charset="-128"/>
                <a:cs typeface="ＭＳ Ｐゴシック" charset="-128"/>
                <a:hlinkClick r:id="rId9"/>
              </a:rPr>
              <a:t>セキュアについて、教えてください。</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Q9</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0"/>
              </a:rPr>
              <a:t>複数のサイトを経営していますが、契約をひとつにできませんか？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Q10</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1"/>
              </a:rPr>
              <a:t>携帯サイトでの決済は可能ですか？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 </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lang="ja-JP" altLang="en-US" sz="900" b="1" dirty="0" smtClean="0">
                <a:latin typeface="Arial" charset="0"/>
                <a:ea typeface="ＭＳ Ｐゴシック" charset="-128"/>
                <a:cs typeface="ＭＳ Ｐゴシック" charset="-128"/>
              </a:rPr>
              <a:t>早期決済サービスについて</a:t>
            </a:r>
            <a:r>
              <a:rPr kumimoji="1" lang="ja-JP" sz="900" b="1" i="0" u="none" strike="noStrike" cap="none" normalizeH="0" baseline="0" dirty="0" smtClean="0">
                <a:ln>
                  <a:noFill/>
                </a:ln>
                <a:effectLst/>
                <a:latin typeface="Arial" charset="0"/>
                <a:ea typeface="ＭＳ Ｐゴシック" charset="-128"/>
                <a:cs typeface="ＭＳ Ｐゴシック" charset="-128"/>
              </a:rPr>
              <a:t> </a:t>
            </a:r>
            <a:endParaRPr kumimoji="1" lang="ja-JP" sz="1800" b="1" i="0" u="none" strike="noStrike" cap="none" normalizeH="0" baseline="0" dirty="0" smtClean="0">
              <a:ln>
                <a:noFill/>
              </a:ln>
              <a:effectLst/>
              <a:latin typeface="Arial" charset="0"/>
              <a:ea typeface="ＭＳ Ｐゴシック" charset="-128"/>
              <a:cs typeface="ＭＳ Ｐゴシック" charset="-128"/>
            </a:endParaRPr>
          </a:p>
          <a:p>
            <a:pPr lvl="0" eaLnBrk="0" fontAlgn="base" hangingPunct="0">
              <a:spcBef>
                <a:spcPct val="0"/>
              </a:spcBef>
              <a:spcAft>
                <a:spcPct val="0"/>
              </a:spcAft>
            </a:pPr>
            <a:r>
              <a:rPr lang="ja-JP" altLang="en-US" sz="900" dirty="0" smtClean="0">
                <a:latin typeface="Arial" charset="0"/>
                <a:ea typeface="ＭＳ Ｐゴシック" charset="-128"/>
                <a:cs typeface="ＭＳ Ｐゴシック" charset="-128"/>
              </a:rPr>
              <a:t>・</a:t>
            </a:r>
            <a:r>
              <a:rPr lang="ja-JP" altLang="ja-JP" sz="900" dirty="0" smtClean="0">
                <a:latin typeface="Arial" charset="0"/>
                <a:ea typeface="ＭＳ Ｐゴシック" charset="-128"/>
                <a:cs typeface="ＭＳ Ｐゴシック" charset="-128"/>
              </a:rPr>
              <a:t>Q1</a:t>
            </a:r>
            <a:r>
              <a:rPr lang="en-US" altLang="ja-JP" sz="900" dirty="0" smtClean="0">
                <a:latin typeface="Arial" charset="0"/>
                <a:ea typeface="ＭＳ Ｐゴシック" charset="-128"/>
                <a:cs typeface="ＭＳ Ｐゴシック" charset="-128"/>
              </a:rPr>
              <a:t>1</a:t>
            </a:r>
            <a:r>
              <a:rPr lang="ja-JP" altLang="ja-JP" sz="900" dirty="0" smtClean="0">
                <a:latin typeface="Arial" charset="0"/>
                <a:ea typeface="ＭＳ Ｐゴシック" charset="-128"/>
                <a:cs typeface="ＭＳ Ｐゴシック" charset="-128"/>
              </a:rPr>
              <a:t>：</a:t>
            </a:r>
            <a:r>
              <a:rPr kumimoji="1" lang="ja-JP" sz="900" i="0" u="none" strike="noStrike" cap="none" normalizeH="0" baseline="0" dirty="0" smtClean="0">
                <a:ln>
                  <a:noFill/>
                </a:ln>
                <a:effectLst/>
                <a:latin typeface="Arial" charset="0"/>
                <a:ea typeface="ＭＳ Ｐゴシック" charset="-128"/>
                <a:cs typeface="ＭＳ Ｐゴシック" charset="-128"/>
                <a:hlinkClick r:id="rId12"/>
              </a:rPr>
              <a:t>全てのクレジットカードが早期決済サービスの対象となるのですか？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Q12</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hlinkClick r:id="rId13"/>
              </a:rPr>
              <a:t>VISA</a:t>
            </a:r>
            <a:r>
              <a:rPr kumimoji="1" lang="ja-JP" sz="900" i="0" u="none" strike="noStrike" cap="none" normalizeH="0" baseline="0" dirty="0" smtClean="0">
                <a:ln>
                  <a:noFill/>
                </a:ln>
                <a:effectLst/>
                <a:latin typeface="Arial" charset="0"/>
                <a:ea typeface="ＭＳ Ｐゴシック" charset="-128"/>
                <a:cs typeface="ＭＳ Ｐゴシック" charset="-128"/>
                <a:hlinkClick r:id="rId13"/>
              </a:rPr>
              <a:t>、</a:t>
            </a:r>
            <a:r>
              <a:rPr kumimoji="1" lang="ja-JP" altLang="ja-JP" sz="900" i="0" u="none" strike="noStrike" cap="none" normalizeH="0" baseline="0" dirty="0" smtClean="0">
                <a:ln>
                  <a:noFill/>
                </a:ln>
                <a:effectLst/>
                <a:latin typeface="Arial" charset="0"/>
                <a:ea typeface="ＭＳ Ｐゴシック" charset="-128"/>
                <a:cs typeface="ＭＳ Ｐゴシック" charset="-128"/>
                <a:hlinkClick r:id="rId13"/>
              </a:rPr>
              <a:t>MasterCard</a:t>
            </a:r>
            <a:r>
              <a:rPr kumimoji="1" lang="ja-JP" sz="900" i="0" u="none" strike="noStrike" cap="none" normalizeH="0" baseline="0" dirty="0" smtClean="0">
                <a:ln>
                  <a:noFill/>
                </a:ln>
                <a:effectLst/>
                <a:latin typeface="Arial" charset="0"/>
                <a:ea typeface="ＭＳ Ｐゴシック" charset="-128"/>
                <a:cs typeface="ＭＳ Ｐゴシック" charset="-128"/>
                <a:hlinkClick r:id="rId13"/>
              </a:rPr>
              <a:t>以外のカードも取扱いたいのですが、可能ですか？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Q13</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4"/>
              </a:rPr>
              <a:t>早期決済の内容について教えてください。</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Q14</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5"/>
              </a:rPr>
              <a:t>早期決済サービスを受けるための、条件はありますか？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Q15</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6"/>
              </a:rPr>
              <a:t>申込の際に費用はかかるのでしょうか？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Q16</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7"/>
              </a:rPr>
              <a:t>導入に関する費用を教えてください。</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Q17</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8"/>
              </a:rPr>
              <a:t>加盟後、手数料以外にかかる費用はありますか？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effectLst/>
                <a:latin typeface="Arial" charset="0"/>
                <a:ea typeface="ＭＳ Ｐゴシック" charset="-128"/>
                <a:cs typeface="ＭＳ Ｐゴシック" charset="-128"/>
              </a:rPr>
              <a:t>Web</a:t>
            </a:r>
            <a:r>
              <a:rPr kumimoji="1" lang="ja-JP" sz="900" b="1" i="0" u="none" strike="noStrike" cap="none" normalizeH="0" baseline="0" dirty="0" smtClean="0">
                <a:ln>
                  <a:noFill/>
                </a:ln>
                <a:effectLst/>
                <a:latin typeface="Arial" charset="0"/>
                <a:ea typeface="ＭＳ Ｐゴシック" charset="-128"/>
                <a:cs typeface="ＭＳ Ｐゴシック" charset="-128"/>
              </a:rPr>
              <a:t>上でのクレジットカード決済について </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a:t>
            </a:r>
            <a:r>
              <a:rPr kumimoji="1" lang="ja-JP" sz="900" i="0" u="none" strike="noStrike" cap="none" normalizeH="0" baseline="0" dirty="0" smtClean="0">
                <a:ln>
                  <a:noFill/>
                </a:ln>
                <a:effectLst/>
                <a:latin typeface="Arial" charset="0"/>
                <a:ea typeface="ＭＳ Ｐゴシック" charset="-128"/>
                <a:cs typeface="ＭＳ Ｐゴシック" charset="-128"/>
              </a:rPr>
              <a:t>：</a:t>
            </a:r>
            <a:r>
              <a:rPr kumimoji="1" lang="ja-JP" altLang="ja-JP" sz="900" i="0" u="none" strike="noStrike" cap="none" normalizeH="0" baseline="0" dirty="0" smtClean="0">
                <a:ln>
                  <a:noFill/>
                </a:ln>
                <a:effectLst/>
                <a:latin typeface="Arial" charset="0"/>
                <a:ea typeface="ＭＳ Ｐゴシック" charset="-128"/>
                <a:cs typeface="ＭＳ Ｐゴシック" charset="-128"/>
              </a:rPr>
              <a:t>Web</a:t>
            </a:r>
            <a:r>
              <a:rPr kumimoji="1" lang="ja-JP" sz="900" i="0" u="none" strike="noStrike" cap="none" normalizeH="0" baseline="0" dirty="0" smtClean="0">
                <a:ln>
                  <a:noFill/>
                </a:ln>
                <a:effectLst/>
                <a:latin typeface="Arial" charset="0"/>
                <a:ea typeface="ＭＳ Ｐゴシック" charset="-128"/>
                <a:cs typeface="ＭＳ Ｐゴシック" charset="-128"/>
              </a:rPr>
              <a:t>上で、クレジットカードを取扱いたいのですが、どうすればいいでしょうか？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rPr>
              <a:t>Web</a:t>
            </a:r>
            <a:r>
              <a:rPr kumimoji="1" lang="ja-JP" sz="900" i="0" u="none" strike="noStrike" cap="none" normalizeH="0" baseline="0" dirty="0" smtClean="0">
                <a:ln>
                  <a:noFill/>
                </a:ln>
                <a:effectLst/>
                <a:latin typeface="Arial" charset="0"/>
                <a:ea typeface="ＭＳ Ｐゴシック" charset="-128"/>
                <a:cs typeface="ＭＳ Ｐゴシック" charset="-128"/>
              </a:rPr>
              <a:t>上でクレジットカードを取扱うためには、カード会社との加盟店契約と、</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カード取引を行う通信インフラが必要となります。</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当社は、カード加盟店契約を代行するとともに、通信インフラを提供し、</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低コストで迅速かつ安全なクレジットカード導入が可能となります。</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Q2</a:t>
            </a:r>
            <a:r>
              <a:rPr kumimoji="1" lang="ja-JP" sz="900" i="0" u="none" strike="noStrike" cap="none" normalizeH="0" baseline="0" dirty="0" smtClean="0">
                <a:ln>
                  <a:noFill/>
                </a:ln>
                <a:effectLst/>
                <a:latin typeface="Arial" charset="0"/>
                <a:ea typeface="ＭＳ Ｐゴシック" charset="-128"/>
                <a:cs typeface="ＭＳ Ｐゴシック" charset="-128"/>
              </a:rPr>
              <a:t>： 個人事業ですが、大丈夫でしょうか？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A2</a:t>
            </a:r>
            <a:r>
              <a:rPr kumimoji="1" lang="ja-JP" sz="900" i="0" u="none" strike="noStrike" cap="none" normalizeH="0" baseline="0" dirty="0" smtClean="0">
                <a:ln>
                  <a:noFill/>
                </a:ln>
                <a:effectLst/>
                <a:latin typeface="Arial" charset="0"/>
                <a:ea typeface="ＭＳ Ｐゴシック" charset="-128"/>
                <a:cs typeface="ＭＳ Ｐゴシック" charset="-128"/>
              </a:rPr>
              <a:t>： 個人事業でもお申込は可能です。（別途カード会社による審査は必要です。）</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Q3</a:t>
            </a:r>
            <a:r>
              <a:rPr kumimoji="1" lang="ja-JP" sz="900" i="0" u="none" strike="noStrike" cap="none" normalizeH="0" baseline="0" dirty="0" smtClean="0">
                <a:ln>
                  <a:noFill/>
                </a:ln>
                <a:effectLst/>
                <a:latin typeface="Arial" charset="0"/>
                <a:ea typeface="ＭＳ Ｐゴシック" charset="-128"/>
                <a:cs typeface="ＭＳ Ｐゴシック" charset="-128"/>
              </a:rPr>
              <a:t>： サイトがまだないのですが、申込は可能でしょうか？ </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A3</a:t>
            </a:r>
            <a:r>
              <a:rPr kumimoji="1" lang="ja-JP" sz="900" i="0" u="none" strike="noStrike" cap="none" normalizeH="0" baseline="0" dirty="0" smtClean="0">
                <a:ln>
                  <a:noFill/>
                </a:ln>
                <a:effectLst/>
                <a:latin typeface="Arial" charset="0"/>
                <a:ea typeface="ＭＳ Ｐゴシック" charset="-128"/>
                <a:cs typeface="ＭＳ Ｐゴシック" charset="-128"/>
              </a:rPr>
              <a:t>： 可能です。ただし、審査には、サイトの内容等の情報が必要となりますので、</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en-US" sz="900" i="0" u="none" strike="noStrike" cap="none" normalizeH="0" baseline="0" dirty="0" smtClean="0">
                <a:ln>
                  <a:noFill/>
                </a:ln>
                <a:effectLst/>
                <a:latin typeface="Arial" charset="0"/>
                <a:ea typeface="ＭＳ Ｐゴシック" charset="-128"/>
                <a:cs typeface="ＭＳ Ｐゴシック" charset="-128"/>
              </a:rPr>
              <a:t>　　　</a:t>
            </a:r>
            <a:r>
              <a:rPr kumimoji="1" lang="ja-JP" altLang="en-US" sz="900" i="0" u="none" strike="noStrike" cap="none" normalizeH="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審査に必要な書類等は、当社に相談ください。</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Q4</a:t>
            </a:r>
            <a:r>
              <a:rPr kumimoji="1" lang="ja-JP" sz="900" i="0" u="none" strike="noStrike" cap="none" normalizeH="0" baseline="0" dirty="0" smtClean="0">
                <a:ln>
                  <a:noFill/>
                </a:ln>
                <a:effectLst/>
                <a:latin typeface="Arial" charset="0"/>
                <a:ea typeface="ＭＳ Ｐゴシック" charset="-128"/>
                <a:cs typeface="ＭＳ Ｐゴシック" charset="-128"/>
              </a:rPr>
              <a:t>： 現在の決済代行会社との契約を継続できますか？ </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A4</a:t>
            </a:r>
            <a:r>
              <a:rPr kumimoji="1" lang="ja-JP" sz="900" i="0" u="none" strike="noStrike" cap="none" normalizeH="0" baseline="0" dirty="0" smtClean="0">
                <a:ln>
                  <a:noFill/>
                </a:ln>
                <a:effectLst/>
                <a:latin typeface="Arial" charset="0"/>
                <a:ea typeface="ＭＳ Ｐゴシック" charset="-128"/>
                <a:cs typeface="ＭＳ Ｐゴシック" charset="-128"/>
              </a:rPr>
              <a:t>： 原則、当社が提供する決済代行の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ASP</a:t>
            </a:r>
            <a:r>
              <a:rPr kumimoji="1" lang="ja-JP" sz="900" i="0" u="none" strike="noStrike" cap="none" normalizeH="0" baseline="0" dirty="0" smtClean="0">
                <a:ln>
                  <a:noFill/>
                </a:ln>
                <a:effectLst/>
                <a:latin typeface="Arial" charset="0"/>
                <a:ea typeface="ＭＳ Ｐゴシック" charset="-128"/>
                <a:cs typeface="ＭＳ Ｐゴシック" charset="-128"/>
              </a:rPr>
              <a:t>サービスを利用して頂く必要がございます。</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Q5</a:t>
            </a:r>
            <a:r>
              <a:rPr kumimoji="1" lang="ja-JP" sz="900" i="0" u="none" strike="noStrike" cap="none" normalizeH="0" baseline="0" dirty="0" smtClean="0">
                <a:ln>
                  <a:noFill/>
                </a:ln>
                <a:effectLst/>
                <a:latin typeface="Arial" charset="0"/>
                <a:ea typeface="ＭＳ Ｐゴシック" charset="-128"/>
                <a:cs typeface="ＭＳ Ｐゴシック" charset="-128"/>
              </a:rPr>
              <a:t>： 決済代行の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ASP</a:t>
            </a:r>
            <a:r>
              <a:rPr kumimoji="1" lang="ja-JP" sz="900" i="0" u="none" strike="noStrike" cap="none" normalizeH="0" baseline="0" dirty="0" smtClean="0">
                <a:ln>
                  <a:noFill/>
                </a:ln>
                <a:effectLst/>
                <a:latin typeface="Arial" charset="0"/>
                <a:ea typeface="ＭＳ Ｐゴシック" charset="-128"/>
                <a:cs typeface="ＭＳ Ｐゴシック" charset="-128"/>
              </a:rPr>
              <a:t>サービスの導入について、もう少し詳しく教えてください。</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A5</a:t>
            </a:r>
            <a:r>
              <a:rPr kumimoji="1" lang="ja-JP" sz="900" i="0" u="none" strike="noStrike" cap="none" normalizeH="0" baseline="0" dirty="0" smtClean="0">
                <a:ln>
                  <a:noFill/>
                </a:ln>
                <a:effectLst/>
                <a:latin typeface="Arial" charset="0"/>
                <a:ea typeface="ＭＳ Ｐゴシック" charset="-128"/>
                <a:cs typeface="ＭＳ Ｐゴシック" charset="-128"/>
              </a:rPr>
              <a:t>： 当社の指定する決済代行会社の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ASP</a:t>
            </a:r>
            <a:r>
              <a:rPr kumimoji="1" lang="ja-JP" sz="900" i="0" u="none" strike="noStrike" cap="none" normalizeH="0" baseline="0" dirty="0" smtClean="0">
                <a:ln>
                  <a:noFill/>
                </a:ln>
                <a:effectLst/>
                <a:latin typeface="Arial" charset="0"/>
                <a:ea typeface="ＭＳ Ｐゴシック" charset="-128"/>
                <a:cs typeface="ＭＳ Ｐゴシック" charset="-128"/>
              </a:rPr>
              <a:t>サービスを導入するためには、</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ご利用のショッピングカートとの接続が可能かどうかを調べる必要があります。</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接続実績があれば、特別のソフトウェアの導入等は必要ありません。</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Q6</a:t>
            </a:r>
            <a:r>
              <a:rPr kumimoji="1" lang="ja-JP" sz="900" i="0" u="none" strike="noStrike" cap="none" normalizeH="0" baseline="0" dirty="0" smtClean="0">
                <a:ln>
                  <a:noFill/>
                </a:ln>
                <a:effectLst/>
                <a:latin typeface="Arial" charset="0"/>
                <a:ea typeface="ＭＳ Ｐゴシック" charset="-128"/>
                <a:cs typeface="ＭＳ Ｐゴシック" charset="-128"/>
              </a:rPr>
              <a:t>： ショッピングカートとの契約がないのですが、どうすればよいのでしょうか？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A6</a:t>
            </a:r>
            <a:r>
              <a:rPr kumimoji="1" lang="ja-JP" sz="900" i="0" u="none" strike="noStrike" cap="none" normalizeH="0" baseline="0" dirty="0" smtClean="0">
                <a:ln>
                  <a:noFill/>
                </a:ln>
                <a:effectLst/>
                <a:latin typeface="Arial" charset="0"/>
                <a:ea typeface="ＭＳ Ｐゴシック" charset="-128"/>
                <a:cs typeface="ＭＳ Ｐゴシック" charset="-128"/>
              </a:rPr>
              <a:t>： お客様のニーズに合わせて、当社からショッピングカート運営会社をご紹介させて頂きます。 </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Q7</a:t>
            </a:r>
            <a:r>
              <a:rPr kumimoji="1" lang="ja-JP" sz="900" i="0" u="none" strike="noStrike" cap="none" normalizeH="0" baseline="0" dirty="0" smtClean="0">
                <a:ln>
                  <a:noFill/>
                </a:ln>
                <a:effectLst/>
                <a:latin typeface="Arial" charset="0"/>
                <a:ea typeface="ＭＳ Ｐゴシック" charset="-128"/>
                <a:cs typeface="ＭＳ Ｐゴシック" charset="-128"/>
              </a:rPr>
              <a:t>： 現在のショッピングカートをそのまま継続利用できますか？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A7</a:t>
            </a:r>
            <a:r>
              <a:rPr kumimoji="1" lang="ja-JP" sz="900" i="0" u="none" strike="noStrike" cap="none" normalizeH="0" baseline="0" dirty="0" smtClean="0">
                <a:ln>
                  <a:noFill/>
                </a:ln>
                <a:effectLst/>
                <a:latin typeface="Arial" charset="0"/>
                <a:ea typeface="ＭＳ Ｐゴシック" charset="-128"/>
                <a:cs typeface="ＭＳ Ｐゴシック" charset="-128"/>
              </a:rPr>
              <a:t>： 当社の指定する決済代行会社との接続実績があれば、可能です。</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実績がない場合は、継続ご利用はできず、当社指定のショッピングカートに変更するか、</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現在ご利用のショッピングカート運営会社様に、当社の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ASP</a:t>
            </a:r>
            <a:r>
              <a:rPr kumimoji="1" lang="ja-JP" sz="900" i="0" u="none" strike="noStrike" cap="none" normalizeH="0" baseline="0" dirty="0" smtClean="0">
                <a:ln>
                  <a:noFill/>
                </a:ln>
                <a:effectLst/>
                <a:latin typeface="Arial" charset="0"/>
                <a:ea typeface="ＭＳ Ｐゴシック" charset="-128"/>
                <a:cs typeface="ＭＳ Ｐゴシック" charset="-128"/>
              </a:rPr>
              <a:t>サービスの導入を</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お願いする必要がございます。</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Q8</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rPr>
              <a:t>3-D</a:t>
            </a:r>
            <a:r>
              <a:rPr kumimoji="1" lang="ja-JP" sz="900" i="0" u="none" strike="noStrike" cap="none" normalizeH="0" baseline="0" dirty="0" smtClean="0">
                <a:ln>
                  <a:noFill/>
                </a:ln>
                <a:effectLst/>
                <a:latin typeface="Arial" charset="0"/>
                <a:ea typeface="ＭＳ Ｐゴシック" charset="-128"/>
                <a:cs typeface="ＭＳ Ｐゴシック" charset="-128"/>
              </a:rPr>
              <a:t>セキュアについて、教えてください。 </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A8</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rPr>
              <a:t>3-D</a:t>
            </a:r>
            <a:r>
              <a:rPr kumimoji="1" lang="ja-JP" sz="900" i="0" u="none" strike="noStrike" cap="none" normalizeH="0" baseline="0" dirty="0" smtClean="0">
                <a:ln>
                  <a:noFill/>
                </a:ln>
                <a:effectLst/>
                <a:latin typeface="Arial" charset="0"/>
                <a:ea typeface="ＭＳ Ｐゴシック" charset="-128"/>
                <a:cs typeface="ＭＳ Ｐゴシック" charset="-128"/>
              </a:rPr>
              <a:t>セキュアとは、カード決済の際に、カード番号以外に、本人認証のための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ID</a:t>
            </a:r>
            <a:r>
              <a:rPr kumimoji="1" lang="ja-JP" sz="900" i="0" u="none" strike="noStrike" cap="none" normalizeH="0" baseline="0" dirty="0" smtClean="0">
                <a:ln>
                  <a:noFill/>
                </a:ln>
                <a:effectLst/>
                <a:latin typeface="Arial" charset="0"/>
                <a:ea typeface="ＭＳ Ｐゴシック" charset="-128"/>
                <a:cs typeface="ＭＳ Ｐゴシック" charset="-128"/>
              </a:rPr>
              <a:t>番号等を</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カード会員に入力させ、カードの不正利用を未然に防ぐものです。⇒詳しくは</a:t>
            </a:r>
            <a:r>
              <a:rPr kumimoji="1" lang="ja-JP" sz="900" i="0" u="none" strike="noStrike" cap="none" normalizeH="0" baseline="0" dirty="0" smtClean="0">
                <a:ln>
                  <a:noFill/>
                </a:ln>
                <a:effectLst/>
                <a:latin typeface="Arial" charset="0"/>
                <a:ea typeface="ＭＳ Ｐゴシック" charset="-128"/>
                <a:cs typeface="ＭＳ Ｐゴシック" charset="-128"/>
                <a:hlinkClick r:id="rId20"/>
              </a:rPr>
              <a:t>こちら</a:t>
            </a:r>
            <a:r>
              <a:rPr kumimoji="1" lang="ja-JP" sz="900" i="0" u="none" strike="noStrike" cap="none" normalizeH="0" baseline="0" dirty="0" smtClean="0">
                <a:ln>
                  <a:noFill/>
                </a:ln>
                <a:effectLst/>
                <a:latin typeface="Arial" charset="0"/>
                <a:ea typeface="ＭＳ Ｐゴシック" charset="-128"/>
                <a:cs typeface="ＭＳ Ｐゴシック" charset="-128"/>
              </a:rPr>
              <a:t>をご覧ください。</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Q9</a:t>
            </a:r>
            <a:r>
              <a:rPr kumimoji="1" lang="ja-JP" sz="900" i="0" u="none" strike="noStrike" cap="none" normalizeH="0" baseline="0" dirty="0" smtClean="0">
                <a:ln>
                  <a:noFill/>
                </a:ln>
                <a:effectLst/>
                <a:latin typeface="Arial" charset="0"/>
                <a:ea typeface="ＭＳ Ｐゴシック" charset="-128"/>
                <a:cs typeface="ＭＳ Ｐゴシック" charset="-128"/>
              </a:rPr>
              <a:t>： 複数のサイトを経営していますが、契約をひとつにできませんか？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A9</a:t>
            </a:r>
            <a:r>
              <a:rPr kumimoji="1" lang="ja-JP" sz="900" i="0" u="none" strike="noStrike" cap="none" normalizeH="0" baseline="0" dirty="0" smtClean="0">
                <a:ln>
                  <a:noFill/>
                </a:ln>
                <a:effectLst/>
                <a:latin typeface="Arial" charset="0"/>
                <a:ea typeface="ＭＳ Ｐゴシック" charset="-128"/>
                <a:cs typeface="ＭＳ Ｐゴシック" charset="-128"/>
              </a:rPr>
              <a:t>： 原則、サイトごとにお申込が必要となります。 </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Q10</a:t>
            </a:r>
            <a:r>
              <a:rPr kumimoji="1" lang="ja-JP" sz="900" i="0" u="none" strike="noStrike" cap="none" normalizeH="0" baseline="0" dirty="0" smtClean="0">
                <a:ln>
                  <a:noFill/>
                </a:ln>
                <a:effectLst/>
                <a:latin typeface="Arial" charset="0"/>
                <a:ea typeface="ＭＳ Ｐゴシック" charset="-128"/>
                <a:cs typeface="ＭＳ Ｐゴシック" charset="-128"/>
              </a:rPr>
              <a:t>： 携帯サイトでの決済は可能ですか？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A10</a:t>
            </a:r>
            <a:r>
              <a:rPr kumimoji="1" lang="ja-JP" sz="900" i="0" u="none" strike="noStrike" cap="none" normalizeH="0" baseline="0" dirty="0" smtClean="0">
                <a:ln>
                  <a:noFill/>
                </a:ln>
                <a:effectLst/>
                <a:latin typeface="Arial" charset="0"/>
                <a:ea typeface="ＭＳ Ｐゴシック" charset="-128"/>
                <a:cs typeface="ＭＳ Ｐゴシック" charset="-128"/>
              </a:rPr>
              <a:t>： 申し訳ありませんが、携帯サイトでの決済サービスの提供は行っておりません。</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sz="900" b="1" i="0" u="none" strike="noStrike" cap="none" normalizeH="0" baseline="0" dirty="0" smtClean="0">
                <a:ln>
                  <a:noFill/>
                </a:ln>
                <a:effectLst/>
                <a:latin typeface="Arial" charset="0"/>
                <a:ea typeface="ＭＳ Ｐゴシック" charset="-128"/>
                <a:cs typeface="ＭＳ Ｐゴシック" charset="-128"/>
              </a:rPr>
              <a:t>早期決済サービスについて </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Q11</a:t>
            </a:r>
            <a:r>
              <a:rPr kumimoji="1" lang="ja-JP" sz="900" i="0" u="none" strike="noStrike" cap="none" normalizeH="0" baseline="0" dirty="0" smtClean="0">
                <a:ln>
                  <a:noFill/>
                </a:ln>
                <a:effectLst/>
                <a:latin typeface="Arial" charset="0"/>
                <a:ea typeface="ＭＳ Ｐゴシック" charset="-128"/>
                <a:cs typeface="ＭＳ Ｐゴシック" charset="-128"/>
              </a:rPr>
              <a:t>： 全てのクレジットカードが早期決済サービスの対象となるのですか？ </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A11</a:t>
            </a:r>
            <a:r>
              <a:rPr kumimoji="1" lang="ja-JP" sz="900" i="0" u="none" strike="noStrike" cap="none" normalizeH="0" baseline="0" dirty="0" smtClean="0">
                <a:ln>
                  <a:noFill/>
                </a:ln>
                <a:effectLst/>
                <a:latin typeface="Arial" charset="0"/>
                <a:ea typeface="ＭＳ Ｐゴシック" charset="-128"/>
                <a:cs typeface="ＭＳ Ｐゴシック" charset="-128"/>
              </a:rPr>
              <a:t>： 原則、国内のカード会社が発行する</a:t>
            </a:r>
            <a:r>
              <a:rPr kumimoji="1" lang="ja-JP" altLang="ja-JP" sz="900" i="0" u="none" strike="noStrike" cap="none" normalizeH="0" baseline="0" dirty="0" smtClean="0">
                <a:ln>
                  <a:noFill/>
                </a:ln>
                <a:effectLst/>
                <a:latin typeface="Arial" charset="0"/>
                <a:ea typeface="ＭＳ Ｐゴシック" charset="-128"/>
                <a:cs typeface="ＭＳ Ｐゴシック" charset="-128"/>
              </a:rPr>
              <a:t>VISA</a:t>
            </a:r>
            <a:r>
              <a:rPr kumimoji="1" lang="ja-JP" sz="900" i="0" u="none" strike="noStrike" cap="none" normalizeH="0" baseline="0" dirty="0" smtClean="0">
                <a:ln>
                  <a:noFill/>
                </a:ln>
                <a:effectLst/>
                <a:latin typeface="Arial" charset="0"/>
                <a:ea typeface="ＭＳ Ｐゴシック" charset="-128"/>
                <a:cs typeface="ＭＳ Ｐゴシック" charset="-128"/>
              </a:rPr>
              <a:t>、</a:t>
            </a:r>
            <a:r>
              <a:rPr kumimoji="1" lang="ja-JP" altLang="ja-JP" sz="900" i="0" u="none" strike="noStrike" cap="none" normalizeH="0" baseline="0" dirty="0" smtClean="0">
                <a:ln>
                  <a:noFill/>
                </a:ln>
                <a:effectLst/>
                <a:latin typeface="Arial" charset="0"/>
                <a:ea typeface="ＭＳ Ｐゴシック" charset="-128"/>
                <a:cs typeface="ＭＳ Ｐゴシック" charset="-128"/>
              </a:rPr>
              <a:t>MasterCard</a:t>
            </a:r>
            <a:r>
              <a:rPr kumimoji="1" lang="ja-JP" sz="900" i="0" u="none" strike="noStrike" cap="none" normalizeH="0" baseline="0" dirty="0" smtClean="0">
                <a:ln>
                  <a:noFill/>
                </a:ln>
                <a:effectLst/>
                <a:latin typeface="Arial" charset="0"/>
                <a:ea typeface="ＭＳ Ｐゴシック" charset="-128"/>
                <a:cs typeface="ＭＳ Ｐゴシック" charset="-128"/>
              </a:rPr>
              <a:t>が早期決済の対象となります。</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（海外の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VISA</a:t>
            </a:r>
            <a:r>
              <a:rPr kumimoji="1" lang="ja-JP" sz="900" i="0" u="none" strike="noStrike" cap="none" normalizeH="0" baseline="0" dirty="0" smtClean="0">
                <a:ln>
                  <a:noFill/>
                </a:ln>
                <a:effectLst/>
                <a:latin typeface="Arial" charset="0"/>
                <a:ea typeface="ＭＳ Ｐゴシック" charset="-128"/>
                <a:cs typeface="ＭＳ Ｐゴシック" charset="-128"/>
              </a:rPr>
              <a:t>、</a:t>
            </a:r>
            <a:r>
              <a:rPr kumimoji="1" lang="ja-JP" altLang="ja-JP" sz="900" i="0" u="none" strike="noStrike" cap="none" normalizeH="0" baseline="0" dirty="0" smtClean="0">
                <a:ln>
                  <a:noFill/>
                </a:ln>
                <a:effectLst/>
                <a:latin typeface="Arial" charset="0"/>
                <a:ea typeface="ＭＳ Ｐゴシック" charset="-128"/>
                <a:cs typeface="ＭＳ Ｐゴシック" charset="-128"/>
              </a:rPr>
              <a:t>MasterCard</a:t>
            </a:r>
            <a:r>
              <a:rPr kumimoji="1" lang="ja-JP" sz="900" i="0" u="none" strike="noStrike" cap="none" normalizeH="0" baseline="0" dirty="0" smtClean="0">
                <a:ln>
                  <a:noFill/>
                </a:ln>
                <a:effectLst/>
                <a:latin typeface="Arial" charset="0"/>
                <a:ea typeface="ＭＳ Ｐゴシック" charset="-128"/>
                <a:cs typeface="ＭＳ Ｐゴシック" charset="-128"/>
              </a:rPr>
              <a:t>も、利用（決済） は可能です。国内の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VISA</a:t>
            </a:r>
            <a:r>
              <a:rPr kumimoji="1" lang="ja-JP" sz="900" i="0" u="none" strike="noStrike" cap="none" normalizeH="0" baseline="0" dirty="0" smtClean="0">
                <a:ln>
                  <a:noFill/>
                </a:ln>
                <a:effectLst/>
                <a:latin typeface="Arial" charset="0"/>
                <a:ea typeface="ＭＳ Ｐゴシック" charset="-128"/>
                <a:cs typeface="ＭＳ Ｐゴシック" charset="-128"/>
              </a:rPr>
              <a:t>、</a:t>
            </a:r>
            <a:r>
              <a:rPr kumimoji="1" lang="ja-JP" altLang="ja-JP" sz="900" i="0" u="none" strike="noStrike" cap="none" normalizeH="0" baseline="0" dirty="0" smtClean="0">
                <a:ln>
                  <a:noFill/>
                </a:ln>
                <a:effectLst/>
                <a:latin typeface="Arial" charset="0"/>
                <a:ea typeface="ＭＳ Ｐゴシック" charset="-128"/>
                <a:cs typeface="ＭＳ Ｐゴシック" charset="-128"/>
              </a:rPr>
              <a:t>MasterCard</a:t>
            </a:r>
            <a:r>
              <a:rPr kumimoji="1" lang="ja-JP" sz="900" i="0" u="none" strike="noStrike" cap="none" normalizeH="0" baseline="0" dirty="0" smtClean="0">
                <a:ln>
                  <a:noFill/>
                </a:ln>
                <a:effectLst/>
                <a:latin typeface="Arial" charset="0"/>
                <a:ea typeface="ＭＳ Ｐゴシック" charset="-128"/>
                <a:cs typeface="ＭＳ Ｐゴシック" charset="-128"/>
              </a:rPr>
              <a:t>と同様に、</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当社からお支払を致しますが、早期支払の対象ではありません。）</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Q12</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rPr>
              <a:t>VISA</a:t>
            </a:r>
            <a:r>
              <a:rPr kumimoji="1" lang="ja-JP" sz="900" i="0" u="none" strike="noStrike" cap="none" normalizeH="0" baseline="0" dirty="0" smtClean="0">
                <a:ln>
                  <a:noFill/>
                </a:ln>
                <a:effectLst/>
                <a:latin typeface="Arial" charset="0"/>
                <a:ea typeface="ＭＳ Ｐゴシック" charset="-128"/>
                <a:cs typeface="ＭＳ Ｐゴシック" charset="-128"/>
              </a:rPr>
              <a:t>、</a:t>
            </a:r>
            <a:r>
              <a:rPr kumimoji="1" lang="ja-JP" altLang="ja-JP" sz="900" i="0" u="none" strike="noStrike" cap="none" normalizeH="0" baseline="0" dirty="0" smtClean="0">
                <a:ln>
                  <a:noFill/>
                </a:ln>
                <a:effectLst/>
                <a:latin typeface="Arial" charset="0"/>
                <a:ea typeface="ＭＳ Ｐゴシック" charset="-128"/>
                <a:cs typeface="ＭＳ Ｐゴシック" charset="-128"/>
              </a:rPr>
              <a:t>MasterCard</a:t>
            </a:r>
            <a:r>
              <a:rPr kumimoji="1" lang="ja-JP" sz="900" i="0" u="none" strike="noStrike" cap="none" normalizeH="0" baseline="0" dirty="0" smtClean="0">
                <a:ln>
                  <a:noFill/>
                </a:ln>
                <a:effectLst/>
                <a:latin typeface="Arial" charset="0"/>
                <a:ea typeface="ＭＳ Ｐゴシック" charset="-128"/>
                <a:cs typeface="ＭＳ Ｐゴシック" charset="-128"/>
              </a:rPr>
              <a:t>以外のカードも取扱いたいのですが、可能ですか？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A12</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rPr>
              <a:t>JCB</a:t>
            </a:r>
            <a:r>
              <a:rPr kumimoji="1" lang="ja-JP" sz="900" i="0" u="none" strike="noStrike" cap="none" normalizeH="0" baseline="0" dirty="0" smtClean="0">
                <a:ln>
                  <a:noFill/>
                </a:ln>
                <a:effectLst/>
                <a:latin typeface="Arial" charset="0"/>
                <a:ea typeface="ＭＳ Ｐゴシック" charset="-128"/>
                <a:cs typeface="ＭＳ Ｐゴシック" charset="-128"/>
              </a:rPr>
              <a:t>、アメックス、ダイナースクラブについては、同一の決済システムで取扱うことは可能です。</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（支払は当社指定の決済代行会社からの支払となり、早期決済とはなりません。）</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Q13</a:t>
            </a:r>
            <a:r>
              <a:rPr kumimoji="1" lang="ja-JP" sz="900" i="0" u="none" strike="noStrike" cap="none" normalizeH="0" baseline="0" dirty="0" smtClean="0">
                <a:ln>
                  <a:noFill/>
                </a:ln>
                <a:effectLst/>
                <a:latin typeface="Arial" charset="0"/>
                <a:ea typeface="ＭＳ Ｐゴシック" charset="-128"/>
                <a:cs typeface="ＭＳ Ｐゴシック" charset="-128"/>
              </a:rPr>
              <a:t>： 早期決済の内容について教えてください。</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A13</a:t>
            </a:r>
            <a:r>
              <a:rPr kumimoji="1" lang="ja-JP" sz="900" i="0" u="none" strike="noStrike" cap="none" normalizeH="0" baseline="0" dirty="0" smtClean="0">
                <a:ln>
                  <a:noFill/>
                </a:ln>
                <a:effectLst/>
                <a:latin typeface="Arial" charset="0"/>
                <a:ea typeface="ＭＳ Ｐゴシック" charset="-128"/>
                <a:cs typeface="ＭＳ Ｐゴシック" charset="-128"/>
              </a:rPr>
              <a:t>： 最短７日後の週</a:t>
            </a:r>
            <a:r>
              <a:rPr kumimoji="1" lang="ja-JP" altLang="ja-JP" sz="900" i="0" u="none" strike="noStrike" cap="none" normalizeH="0" baseline="0" dirty="0" smtClean="0">
                <a:ln>
                  <a:noFill/>
                </a:ln>
                <a:effectLst/>
                <a:latin typeface="Arial" charset="0"/>
                <a:ea typeface="ＭＳ Ｐゴシック" charset="-128"/>
                <a:cs typeface="ＭＳ Ｐゴシック" charset="-128"/>
              </a:rPr>
              <a:t>1</a:t>
            </a:r>
            <a:r>
              <a:rPr kumimoji="1" lang="ja-JP" sz="900" i="0" u="none" strike="noStrike" cap="none" normalizeH="0" baseline="0" dirty="0" smtClean="0">
                <a:ln>
                  <a:noFill/>
                </a:ln>
                <a:effectLst/>
                <a:latin typeface="Arial" charset="0"/>
                <a:ea typeface="ＭＳ Ｐゴシック" charset="-128"/>
                <a:cs typeface="ＭＳ Ｐゴシック" charset="-128"/>
              </a:rPr>
              <a:t>決済となります。詳しくは</a:t>
            </a:r>
            <a:r>
              <a:rPr kumimoji="1" lang="ja-JP" sz="900" i="0" u="none" strike="noStrike" cap="none" normalizeH="0" baseline="0" dirty="0" smtClean="0">
                <a:ln>
                  <a:noFill/>
                </a:ln>
                <a:effectLst/>
                <a:latin typeface="Arial" charset="0"/>
                <a:ea typeface="ＭＳ Ｐゴシック" charset="-128"/>
                <a:cs typeface="ＭＳ Ｐゴシック" charset="-128"/>
                <a:hlinkClick r:id="rId21"/>
              </a:rPr>
              <a:t>こちら</a:t>
            </a:r>
            <a:r>
              <a:rPr kumimoji="1" lang="ja-JP" sz="900" i="0" u="none" strike="noStrike" cap="none" normalizeH="0" baseline="0" dirty="0" smtClean="0">
                <a:ln>
                  <a:noFill/>
                </a:ln>
                <a:effectLst/>
                <a:latin typeface="Arial" charset="0"/>
                <a:ea typeface="ＭＳ Ｐゴシック" charset="-128"/>
                <a:cs typeface="ＭＳ Ｐゴシック" charset="-128"/>
              </a:rPr>
              <a:t>をご覧ください。</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Q14</a:t>
            </a:r>
            <a:r>
              <a:rPr kumimoji="1" lang="ja-JP" sz="900" i="0" u="none" strike="noStrike" cap="none" normalizeH="0" baseline="0" dirty="0" smtClean="0">
                <a:ln>
                  <a:noFill/>
                </a:ln>
                <a:effectLst/>
                <a:latin typeface="Arial" charset="0"/>
                <a:ea typeface="ＭＳ Ｐゴシック" charset="-128"/>
                <a:cs typeface="ＭＳ Ｐゴシック" charset="-128"/>
              </a:rPr>
              <a:t>： 早期決済サービスを受けるための、条件はありますか？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A14</a:t>
            </a:r>
            <a:r>
              <a:rPr kumimoji="1" lang="ja-JP" sz="900" i="0" u="none" strike="noStrike" cap="none" normalizeH="0" baseline="0" dirty="0" smtClean="0">
                <a:ln>
                  <a:noFill/>
                </a:ln>
                <a:effectLst/>
                <a:latin typeface="Arial" charset="0"/>
                <a:ea typeface="ＭＳ Ｐゴシック" charset="-128"/>
                <a:cs typeface="ＭＳ Ｐゴシック" charset="-128"/>
              </a:rPr>
              <a:t>： カード会社による審査がございます。また、販売は原則物品販売とし、デジタルコンテンツ売買の早期決済はお申込できない場合があります。</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Q15</a:t>
            </a:r>
            <a:r>
              <a:rPr kumimoji="1" lang="ja-JP" sz="900" i="0" u="none" strike="noStrike" cap="none" normalizeH="0" baseline="0" dirty="0" smtClean="0">
                <a:ln>
                  <a:noFill/>
                </a:ln>
                <a:effectLst/>
                <a:latin typeface="Arial" charset="0"/>
                <a:ea typeface="ＭＳ Ｐゴシック" charset="-128"/>
                <a:cs typeface="ＭＳ Ｐゴシック" charset="-128"/>
              </a:rPr>
              <a:t>： 申込の際に費用はかかるのでしょうか？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A15</a:t>
            </a:r>
            <a:r>
              <a:rPr kumimoji="1" lang="ja-JP" sz="900" i="0" u="none" strike="noStrike" cap="none" normalizeH="0" baseline="0" dirty="0" smtClean="0">
                <a:ln>
                  <a:noFill/>
                </a:ln>
                <a:effectLst/>
                <a:latin typeface="Arial" charset="0"/>
                <a:ea typeface="ＭＳ Ｐゴシック" charset="-128"/>
                <a:cs typeface="ＭＳ Ｐゴシック" charset="-128"/>
              </a:rPr>
              <a:t>： お申込に際しての費用は特に必要ありません。</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Q16</a:t>
            </a:r>
            <a:r>
              <a:rPr kumimoji="1" lang="ja-JP" sz="900" i="0" u="none" strike="noStrike" cap="none" normalizeH="0" baseline="0" dirty="0" smtClean="0">
                <a:ln>
                  <a:noFill/>
                </a:ln>
                <a:effectLst/>
                <a:latin typeface="Arial" charset="0"/>
                <a:ea typeface="ＭＳ Ｐゴシック" charset="-128"/>
                <a:cs typeface="ＭＳ Ｐゴシック" charset="-128"/>
              </a:rPr>
              <a:t>： 導入に関する費用を教えてください。</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A16</a:t>
            </a:r>
            <a:r>
              <a:rPr kumimoji="1" lang="ja-JP" sz="900" i="0" u="none" strike="noStrike" cap="none" normalizeH="0" baseline="0" dirty="0" smtClean="0">
                <a:ln>
                  <a:noFill/>
                </a:ln>
                <a:effectLst/>
                <a:latin typeface="Arial" charset="0"/>
                <a:ea typeface="ＭＳ Ｐゴシック" charset="-128"/>
                <a:cs typeface="ＭＳ Ｐゴシック" charset="-128"/>
              </a:rPr>
              <a:t>： カード会社の審査が合格したら、インターネット通販のカード決済用</a:t>
            </a:r>
            <a:r>
              <a:rPr kumimoji="1" lang="ja-JP" altLang="ja-JP" sz="900" i="0" u="none" strike="noStrike" cap="none" normalizeH="0" baseline="0" dirty="0" smtClean="0">
                <a:ln>
                  <a:noFill/>
                </a:ln>
                <a:effectLst/>
                <a:latin typeface="Arial" charset="0"/>
                <a:ea typeface="ＭＳ Ｐゴシック" charset="-128"/>
                <a:cs typeface="ＭＳ Ｐゴシック" charset="-128"/>
              </a:rPr>
              <a:t>ASP</a:t>
            </a:r>
            <a:r>
              <a:rPr kumimoji="1" lang="ja-JP" sz="900" i="0" u="none" strike="noStrike" cap="none" normalizeH="0" baseline="0" dirty="0" smtClean="0">
                <a:ln>
                  <a:noFill/>
                </a:ln>
                <a:effectLst/>
                <a:latin typeface="Arial" charset="0"/>
                <a:ea typeface="ＭＳ Ｐゴシック" charset="-128"/>
                <a:cs typeface="ＭＳ Ｐゴシック" charset="-128"/>
              </a:rPr>
              <a:t>サービスの導入を行いま</a:t>
            </a:r>
            <a:r>
              <a:rPr kumimoji="1" lang="ja-JP" altLang="en-US" sz="900" i="0" u="none" strike="noStrike" cap="none" normalizeH="0" baseline="0" dirty="0" smtClean="0">
                <a:ln>
                  <a:noFill/>
                </a:ln>
                <a:effectLst/>
                <a:latin typeface="Arial" charset="0"/>
                <a:ea typeface="ＭＳ Ｐゴシック" charset="-128"/>
                <a:cs typeface="ＭＳ Ｐゴシック" charset="-128"/>
              </a:rPr>
              <a:t>す。</a:t>
            </a:r>
            <a:r>
              <a:rPr kumimoji="1" lang="ja-JP" sz="900" i="0" u="none" strike="noStrike" cap="none" normalizeH="0" baseline="0" dirty="0" smtClean="0">
                <a:ln>
                  <a:noFill/>
                </a:ln>
                <a:effectLst/>
                <a:latin typeface="Arial" charset="0"/>
                <a:ea typeface="ＭＳ Ｐゴシック" charset="-128"/>
                <a:cs typeface="ＭＳ Ｐゴシック" charset="-128"/>
              </a:rPr>
              <a:t>導入費用については、</a:t>
            </a:r>
            <a:r>
              <a:rPr kumimoji="1" lang="ja-JP" sz="900" i="0" u="none" strike="noStrike" cap="none" normalizeH="0" baseline="0" dirty="0" smtClean="0">
                <a:ln>
                  <a:noFill/>
                </a:ln>
                <a:effectLst/>
                <a:latin typeface="Arial" charset="0"/>
                <a:ea typeface="ＭＳ Ｐゴシック" charset="-128"/>
                <a:cs typeface="ＭＳ Ｐゴシック" charset="-128"/>
                <a:hlinkClick r:id="rId22"/>
              </a:rPr>
              <a:t>こちら</a:t>
            </a:r>
            <a:r>
              <a:rPr kumimoji="1" lang="ja-JP" sz="900" i="0" u="none" strike="noStrike" cap="none" normalizeH="0" baseline="0" dirty="0" smtClean="0">
                <a:ln>
                  <a:noFill/>
                </a:ln>
                <a:effectLst/>
                <a:latin typeface="Arial" charset="0"/>
                <a:ea typeface="ＭＳ Ｐゴシック" charset="-128"/>
                <a:cs typeface="ＭＳ Ｐゴシック" charset="-128"/>
              </a:rPr>
              <a:t>をご覧ください。</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Q17</a:t>
            </a:r>
            <a:r>
              <a:rPr kumimoji="1" lang="ja-JP" sz="900" i="0" u="none" strike="noStrike" cap="none" normalizeH="0" baseline="0" dirty="0" smtClean="0">
                <a:ln>
                  <a:noFill/>
                </a:ln>
                <a:effectLst/>
                <a:latin typeface="Arial" charset="0"/>
                <a:ea typeface="ＭＳ Ｐゴシック" charset="-128"/>
                <a:cs typeface="ＭＳ Ｐゴシック" charset="-128"/>
              </a:rPr>
              <a:t>： 加盟後、手数料以外にかかる費用はありますか？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A17</a:t>
            </a:r>
            <a:r>
              <a:rPr kumimoji="1" lang="ja-JP" sz="900" i="0" u="none" strike="noStrike" cap="none" normalizeH="0" baseline="0" dirty="0" smtClean="0">
                <a:ln>
                  <a:noFill/>
                </a:ln>
                <a:effectLst/>
                <a:latin typeface="Arial" charset="0"/>
                <a:ea typeface="ＭＳ Ｐゴシック" charset="-128"/>
                <a:cs typeface="ＭＳ Ｐゴシック" charset="-128"/>
              </a:rPr>
              <a:t>： カード決済用</a:t>
            </a:r>
            <a:r>
              <a:rPr kumimoji="1" lang="ja-JP" altLang="ja-JP" sz="900" i="0" u="none" strike="noStrike" cap="none" normalizeH="0" baseline="0" dirty="0" smtClean="0">
                <a:ln>
                  <a:noFill/>
                </a:ln>
                <a:effectLst/>
                <a:latin typeface="Arial" charset="0"/>
                <a:ea typeface="ＭＳ Ｐゴシック" charset="-128"/>
                <a:cs typeface="ＭＳ Ｐゴシック" charset="-128"/>
              </a:rPr>
              <a:t>ASP</a:t>
            </a:r>
            <a:r>
              <a:rPr kumimoji="1" lang="ja-JP" sz="900" i="0" u="none" strike="noStrike" cap="none" normalizeH="0" baseline="0" dirty="0" smtClean="0">
                <a:ln>
                  <a:noFill/>
                </a:ln>
                <a:effectLst/>
                <a:latin typeface="Arial" charset="0"/>
                <a:ea typeface="ＭＳ Ｐゴシック" charset="-128"/>
                <a:cs typeface="ＭＳ Ｐゴシック" charset="-128"/>
              </a:rPr>
              <a:t>サービスの利用料（月額固定）ならびに、通信料がかかります。</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詳しくは、</a:t>
            </a:r>
            <a:r>
              <a:rPr kumimoji="1" lang="ja-JP" sz="900" i="0" u="none" strike="noStrike" cap="none" normalizeH="0" baseline="0" dirty="0" smtClean="0">
                <a:ln>
                  <a:noFill/>
                </a:ln>
                <a:effectLst/>
                <a:latin typeface="Arial" charset="0"/>
                <a:ea typeface="ＭＳ Ｐゴシック" charset="-128"/>
                <a:cs typeface="ＭＳ Ｐゴシック" charset="-128"/>
                <a:hlinkClick r:id="rId22"/>
              </a:rPr>
              <a:t>こちら</a:t>
            </a:r>
            <a:r>
              <a:rPr kumimoji="1" lang="ja-JP" sz="900" i="0" u="none" strike="noStrike" cap="none" normalizeH="0" baseline="0" dirty="0" smtClean="0">
                <a:ln>
                  <a:noFill/>
                </a:ln>
                <a:effectLst/>
                <a:latin typeface="Arial" charset="0"/>
                <a:ea typeface="ＭＳ Ｐゴシック" charset="-128"/>
                <a:cs typeface="ＭＳ Ｐゴシック" charset="-128"/>
              </a:rPr>
              <a:t>をご覧ください。</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p:txBody>
      </p:sp>
      <p:sp>
        <p:nvSpPr>
          <p:cNvPr id="4" name="正方形/長方形 3"/>
          <p:cNvSpPr/>
          <p:nvPr/>
        </p:nvSpPr>
        <p:spPr>
          <a:xfrm>
            <a:off x="-2403648" y="251520"/>
            <a:ext cx="223224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rgbClr val="FF0000"/>
                </a:solidFill>
              </a:rPr>
              <a:t>FAQ</a:t>
            </a: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584176"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決済</a:t>
            </a:r>
            <a:endParaRPr kumimoji="1" lang="ja-JP" altLang="en-US" sz="1200" dirty="0">
              <a:solidFill>
                <a:schemeClr val="tx1"/>
              </a:solidFill>
              <a:latin typeface="+mn-ea"/>
            </a:endParaRPr>
          </a:p>
        </p:txBody>
      </p:sp>
      <p:sp>
        <p:nvSpPr>
          <p:cNvPr id="17" name="正方形/長方形 16"/>
          <p:cNvSpPr/>
          <p:nvPr/>
        </p:nvSpPr>
        <p:spPr>
          <a:xfrm>
            <a:off x="44624" y="5724128"/>
            <a:ext cx="1584176"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広告</a:t>
            </a:r>
            <a:endParaRPr kumimoji="1" lang="en-US" altLang="ja-JP" sz="1200" dirty="0" smtClean="0">
              <a:solidFill>
                <a:schemeClr val="tx1"/>
              </a:solidFill>
              <a:latin typeface="+mn-ea"/>
            </a:endParaRPr>
          </a:p>
          <a:p>
            <a:r>
              <a:rPr kumimoji="1" lang="ja-JP" altLang="en-US" sz="1200" dirty="0" smtClean="0">
                <a:solidFill>
                  <a:schemeClr val="tx1"/>
                </a:solidFill>
                <a:latin typeface="+mn-ea"/>
              </a:rPr>
              <a:t>        プロモーション</a:t>
            </a:r>
            <a:endParaRPr kumimoji="1" lang="en-US" altLang="ja-JP" sz="1200" dirty="0" smtClean="0">
              <a:solidFill>
                <a:schemeClr val="tx1"/>
              </a:solidFill>
              <a:latin typeface="+mn-ea"/>
            </a:endParaRPr>
          </a:p>
          <a:p>
            <a:r>
              <a:rPr lang="en-US" altLang="ja-JP" sz="1200" dirty="0" smtClean="0">
                <a:solidFill>
                  <a:schemeClr val="tx1"/>
                </a:solidFill>
                <a:latin typeface="+mn-ea"/>
              </a:rPr>
              <a:t>(</a:t>
            </a:r>
            <a:r>
              <a:rPr lang="ja-JP" altLang="en-US" sz="1200" dirty="0" smtClean="0">
                <a:solidFill>
                  <a:schemeClr val="tx1"/>
                </a:solidFill>
                <a:latin typeface="+mn-ea"/>
              </a:rPr>
              <a:t>公式アカウント作成</a:t>
            </a:r>
            <a:r>
              <a:rPr lang="en-US" altLang="ja-JP" sz="1200" dirty="0" smtClean="0">
                <a:solidFill>
                  <a:schemeClr val="tx1"/>
                </a:solidFill>
                <a:latin typeface="+mn-ea"/>
              </a:rPr>
              <a:t>)</a:t>
            </a:r>
            <a:endParaRPr kumimoji="1" lang="ja-JP" altLang="en-US" sz="1200" dirty="0">
              <a:solidFill>
                <a:schemeClr val="tx1"/>
              </a:solidFill>
              <a:latin typeface="+mn-ea"/>
            </a:endParaRPr>
          </a:p>
        </p:txBody>
      </p:sp>
      <p:sp>
        <p:nvSpPr>
          <p:cNvPr id="18" name="正方形/長方形 17"/>
          <p:cNvSpPr/>
          <p:nvPr/>
        </p:nvSpPr>
        <p:spPr>
          <a:xfrm>
            <a:off x="44624" y="2123728"/>
            <a:ext cx="1584176"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＜店舗＞</a:t>
            </a:r>
            <a:endParaRPr kumimoji="1" lang="ja-JP" altLang="en-US" sz="1200" dirty="0">
              <a:solidFill>
                <a:schemeClr val="tx1"/>
              </a:solidFill>
              <a:latin typeface="+mn-ea"/>
            </a:endParaRPr>
          </a:p>
        </p:txBody>
      </p:sp>
      <p:sp>
        <p:nvSpPr>
          <p:cNvPr id="19" name="正方形/長方形 18"/>
          <p:cNvSpPr/>
          <p:nvPr/>
        </p:nvSpPr>
        <p:spPr>
          <a:xfrm>
            <a:off x="44624" y="3563888"/>
            <a:ext cx="1584176"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a:t>
            </a:r>
            <a:r>
              <a:rPr lang="en-US" altLang="ja-JP" sz="1200" dirty="0" smtClean="0">
                <a:solidFill>
                  <a:schemeClr val="tx1"/>
                </a:solidFill>
                <a:latin typeface="+mn-ea"/>
              </a:rPr>
              <a:t>WEB</a:t>
            </a:r>
            <a:r>
              <a:rPr kumimoji="1" lang="ja-JP" altLang="en-US" sz="1200" dirty="0" smtClean="0">
                <a:solidFill>
                  <a:schemeClr val="tx1"/>
                </a:solidFill>
                <a:latin typeface="+mn-ea"/>
              </a:rPr>
              <a:t>＞</a:t>
            </a:r>
            <a:endParaRPr kumimoji="1" lang="ja-JP" altLang="en-US" sz="12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628800" y="2123728"/>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pSp>
        <p:nvGrpSpPr>
          <p:cNvPr id="3" name="グループ化 39"/>
          <p:cNvGrpSpPr/>
          <p:nvPr/>
        </p:nvGrpSpPr>
        <p:grpSpPr>
          <a:xfrm>
            <a:off x="0" y="7649180"/>
            <a:ext cx="2566386" cy="883260"/>
            <a:chOff x="0" y="5868144"/>
            <a:chExt cx="2566386" cy="883260"/>
          </a:xfrm>
        </p:grpSpPr>
        <p:sp>
          <p:nvSpPr>
            <p:cNvPr id="34" name="正方形/長方形 33"/>
            <p:cNvSpPr/>
            <p:nvPr/>
          </p:nvSpPr>
          <p:spPr>
            <a:xfrm>
              <a:off x="72008" y="5868144"/>
              <a:ext cx="1556792"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35" name="テキスト ボックス 34"/>
            <p:cNvSpPr txBox="1"/>
            <p:nvPr/>
          </p:nvSpPr>
          <p:spPr>
            <a:xfrm>
              <a:off x="49522" y="586814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36" name="テキスト ボックス 35"/>
            <p:cNvSpPr txBox="1"/>
            <p:nvPr/>
          </p:nvSpPr>
          <p:spPr>
            <a:xfrm>
              <a:off x="0" y="622818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88640" y="262778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2" name="正方形/長方形 41"/>
          <p:cNvSpPr/>
          <p:nvPr/>
        </p:nvSpPr>
        <p:spPr>
          <a:xfrm>
            <a:off x="188640" y="28438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3" name="正方形/長方形 42"/>
          <p:cNvSpPr/>
          <p:nvPr/>
        </p:nvSpPr>
        <p:spPr>
          <a:xfrm>
            <a:off x="188640" y="305983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4" name="正方形/長方形 43"/>
          <p:cNvSpPr/>
          <p:nvPr/>
        </p:nvSpPr>
        <p:spPr>
          <a:xfrm>
            <a:off x="188640" y="327585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46" name="正方形/長方形 45"/>
          <p:cNvSpPr/>
          <p:nvPr/>
        </p:nvSpPr>
        <p:spPr>
          <a:xfrm>
            <a:off x="188640" y="413995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7" name="正方形/長方形 46"/>
          <p:cNvSpPr/>
          <p:nvPr/>
        </p:nvSpPr>
        <p:spPr>
          <a:xfrm>
            <a:off x="188640" y="435597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8" name="正方形/長方形 47"/>
          <p:cNvSpPr/>
          <p:nvPr/>
        </p:nvSpPr>
        <p:spPr>
          <a:xfrm>
            <a:off x="188640" y="4572000"/>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9" name="正方形/長方形 48"/>
          <p:cNvSpPr/>
          <p:nvPr/>
        </p:nvSpPr>
        <p:spPr>
          <a:xfrm>
            <a:off x="188640" y="478802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50" name="正方形/長方形 49"/>
          <p:cNvSpPr/>
          <p:nvPr/>
        </p:nvSpPr>
        <p:spPr>
          <a:xfrm>
            <a:off x="188640" y="543609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51" name="正方形/長方形 50"/>
          <p:cNvSpPr/>
          <p:nvPr/>
        </p:nvSpPr>
        <p:spPr>
          <a:xfrm>
            <a:off x="188640" y="64442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64" name="正方形/長方形 63"/>
          <p:cNvSpPr/>
          <p:nvPr/>
        </p:nvSpPr>
        <p:spPr>
          <a:xfrm>
            <a:off x="1673424" y="2267744"/>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p:cNvSpPr txBox="1"/>
          <p:nvPr/>
        </p:nvSpPr>
        <p:spPr>
          <a:xfrm>
            <a:off x="1673424" y="2267744"/>
            <a:ext cx="2687285" cy="630942"/>
          </a:xfrm>
          <a:prstGeom prst="rect">
            <a:avLst/>
          </a:prstGeom>
          <a:noFill/>
        </p:spPr>
        <p:txBody>
          <a:bodyPr wrap="square" rtlCol="0">
            <a:spAutoFit/>
          </a:bodyPr>
          <a:lstStyle/>
          <a:p>
            <a:pPr algn="ctr"/>
            <a:r>
              <a:rPr lang="ja-JP" altLang="en-US" sz="1100" dirty="0" smtClean="0"/>
              <a:t>Ｅコマース向け早期決済サービス</a:t>
            </a:r>
          </a:p>
          <a:p>
            <a:pPr algn="ctr"/>
            <a:r>
              <a:rPr lang="en-US" altLang="ja-JP" sz="2400" dirty="0" smtClean="0">
                <a:latin typeface="HGP創英角ｺﾞｼｯｸUB" pitchFamily="50" charset="-128"/>
                <a:ea typeface="HGP創英角ｺﾞｼｯｸUB" pitchFamily="50" charset="-128"/>
              </a:rPr>
              <a:t>FAQ</a:t>
            </a:r>
            <a:endParaRPr lang="ja-JP" altLang="en-US" sz="2400" dirty="0" smtClean="0">
              <a:latin typeface="HGP創英角ｺﾞｼｯｸUB" pitchFamily="50" charset="-128"/>
              <a:ea typeface="HGP創英角ｺﾞｼｯｸUB" pitchFamily="50" charset="-128"/>
            </a:endParaRPr>
          </a:p>
        </p:txBody>
      </p:sp>
      <p:sp>
        <p:nvSpPr>
          <p:cNvPr id="66" name="フリーフォーム 65"/>
          <p:cNvSpPr/>
          <p:nvPr/>
        </p:nvSpPr>
        <p:spPr>
          <a:xfrm>
            <a:off x="5946610" y="2267744"/>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7" name="フリーフォーム 66"/>
          <p:cNvSpPr/>
          <p:nvPr/>
        </p:nvSpPr>
        <p:spPr>
          <a:xfrm>
            <a:off x="5440262" y="2281296"/>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1037" name="Picture 13" descr="ここから共通メニューです"/>
          <p:cNvPicPr>
            <a:picLocks noChangeAspect="1" noChangeArrowheads="1"/>
          </p:cNvPicPr>
          <p:nvPr/>
        </p:nvPicPr>
        <p:blipFill>
          <a:blip r:embed="rId28"/>
          <a:srcRect/>
          <a:stretch>
            <a:fillRect/>
          </a:stretch>
        </p:blipFill>
        <p:spPr bwMode="auto">
          <a:xfrm>
            <a:off x="123825" y="7108825"/>
            <a:ext cx="9525" cy="9525"/>
          </a:xfrm>
          <a:prstGeom prst="rect">
            <a:avLst/>
          </a:prstGeom>
          <a:noFill/>
        </p:spPr>
      </p:pic>
      <p:sp>
        <p:nvSpPr>
          <p:cNvPr id="56" name="正方形/長方形 55"/>
          <p:cNvSpPr/>
          <p:nvPr/>
        </p:nvSpPr>
        <p:spPr>
          <a:xfrm>
            <a:off x="1844824" y="3262865"/>
            <a:ext cx="2088232"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1807985" y="4920317"/>
            <a:ext cx="2088232"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1807985" y="6156176"/>
            <a:ext cx="2088232"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1785173" y="13272611"/>
            <a:ext cx="2088232"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15" name="テキスト ボックス 14"/>
          <p:cNvSpPr txBox="1"/>
          <p:nvPr/>
        </p:nvSpPr>
        <p:spPr>
          <a:xfrm>
            <a:off x="548680" y="1691680"/>
            <a:ext cx="4176464" cy="400110"/>
          </a:xfrm>
          <a:prstGeom prst="rect">
            <a:avLst/>
          </a:prstGeom>
          <a:noFill/>
        </p:spPr>
        <p:txBody>
          <a:bodyPr wrap="square" rtlCol="0">
            <a:spAutoFit/>
          </a:bodyPr>
          <a:lstStyle/>
          <a:p>
            <a:r>
              <a:rPr kumimoji="1" lang="ja-JP" altLang="en-US" sz="2000" dirty="0" smtClean="0">
                <a:latin typeface="HGP創英角ｺﾞｼｯｸUB" pitchFamily="50" charset="-128"/>
                <a:ea typeface="HGP創英角ｺﾞｼｯｸUB" pitchFamily="50" charset="-128"/>
              </a:rPr>
              <a:t>≪</a:t>
            </a:r>
            <a:r>
              <a:rPr lang="en-US" altLang="ja-JP" sz="2000" dirty="0" smtClean="0">
                <a:latin typeface="HGP創英角ｺﾞｼｯｸUB" pitchFamily="50" charset="-128"/>
                <a:ea typeface="HGP創英角ｺﾞｼｯｸUB" pitchFamily="50" charset="-128"/>
              </a:rPr>
              <a:t>PAX Global</a:t>
            </a:r>
            <a:r>
              <a:rPr lang="ja-JP" altLang="en-US" sz="2000" dirty="0" smtClean="0">
                <a:latin typeface="HGP創英角ｺﾞｼｯｸUB" pitchFamily="50" charset="-128"/>
                <a:ea typeface="HGP創英角ｺﾞｼｯｸUB" pitchFamily="50" charset="-128"/>
              </a:rPr>
              <a:t>社製端末≫</a:t>
            </a:r>
            <a:endParaRPr kumimoji="1" lang="ja-JP" altLang="en-US" sz="2000" dirty="0">
              <a:latin typeface="HGP創英角ｺﾞｼｯｸUB" pitchFamily="50" charset="-128"/>
              <a:ea typeface="HGP創英角ｺﾞｼｯｸUB" pitchFamily="50" charset="-128"/>
            </a:endParaRPr>
          </a:p>
        </p:txBody>
      </p: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88" name="円/楕円 87"/>
          <p:cNvSpPr/>
          <p:nvPr/>
        </p:nvSpPr>
        <p:spPr>
          <a:xfrm>
            <a:off x="4579032" y="221983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9" name="直線矢印コネクタ 88"/>
          <p:cNvCxnSpPr/>
          <p:nvPr/>
        </p:nvCxnSpPr>
        <p:spPr>
          <a:xfrm flipV="1">
            <a:off x="4745628" y="2232193"/>
            <a:ext cx="72008" cy="720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533834" y="2352109"/>
            <a:ext cx="1005403" cy="584775"/>
          </a:xfrm>
          <a:prstGeom prst="rect">
            <a:avLst/>
          </a:prstGeom>
          <a:noFill/>
        </p:spPr>
        <p:txBody>
          <a:bodyPr wrap="none" rtlCol="0">
            <a:spAutoFit/>
          </a:bodyPr>
          <a:lstStyle/>
          <a:p>
            <a:pPr algn="ctr"/>
            <a:r>
              <a:rPr lang="en-US" altLang="ja-JP" sz="1600" dirty="0" smtClean="0">
                <a:solidFill>
                  <a:srgbClr val="FF0000"/>
                </a:solidFill>
                <a:latin typeface="HGP創英角ｺﾞｼｯｸUB" pitchFamily="50" charset="-128"/>
                <a:ea typeface="HGP創英角ｺﾞｼｯｸUB" pitchFamily="50" charset="-128"/>
              </a:rPr>
              <a:t>SNS</a:t>
            </a:r>
          </a:p>
          <a:p>
            <a:pPr algn="ctr"/>
            <a:r>
              <a:rPr lang="ja-JP" altLang="en-US" sz="1600" dirty="0" smtClean="0">
                <a:solidFill>
                  <a:srgbClr val="FF0000"/>
                </a:solidFill>
                <a:latin typeface="HGP創英角ｺﾞｼｯｸUB" pitchFamily="50" charset="-128"/>
                <a:ea typeface="HGP創英角ｺﾞｼｯｸUB" pitchFamily="50" charset="-128"/>
              </a:rPr>
              <a:t>即時決済</a:t>
            </a:r>
            <a:endParaRPr lang="en-US" altLang="ja-JP" sz="1600" dirty="0" smtClean="0">
              <a:solidFill>
                <a:srgbClr val="FF0000"/>
              </a:solidFill>
              <a:latin typeface="HGP創英角ｺﾞｼｯｸUB" pitchFamily="50" charset="-128"/>
              <a:ea typeface="HGP創英角ｺﾞｼｯｸUB" pitchFamily="50" charset="-128"/>
            </a:endParaRPr>
          </a:p>
        </p:txBody>
      </p:sp>
      <p:sp>
        <p:nvSpPr>
          <p:cNvPr id="93" name="テキスト ボックス 92"/>
          <p:cNvSpPr txBox="1"/>
          <p:nvPr/>
        </p:nvSpPr>
        <p:spPr>
          <a:xfrm>
            <a:off x="1329174" y="3925089"/>
            <a:ext cx="5340186" cy="430887"/>
          </a:xfrm>
          <a:prstGeom prst="rect">
            <a:avLst/>
          </a:prstGeom>
          <a:noFill/>
        </p:spPr>
        <p:txBody>
          <a:bodyPr wrap="square" rtlCol="0">
            <a:spAutoFit/>
          </a:bodyPr>
          <a:lstStyle/>
          <a:p>
            <a:pPr lvl="0" eaLnBrk="0" fontAlgn="base" hangingPunct="0">
              <a:spcBef>
                <a:spcPct val="0"/>
              </a:spcBef>
              <a:spcAft>
                <a:spcPct val="0"/>
              </a:spcAft>
            </a:pPr>
            <a:r>
              <a:rPr lang="ja-JP" altLang="en-US" sz="1100" b="1" dirty="0" smtClean="0">
                <a:latin typeface="Century" pitchFamily="18" charset="0"/>
                <a:ea typeface="ＭＳ 明朝" pitchFamily="17" charset="-128"/>
                <a:cs typeface="Times New Roman" pitchFamily="18" charset="0"/>
              </a:rPr>
              <a:t>当社の系列会社である</a:t>
            </a:r>
            <a:r>
              <a:rPr lang="en-US" altLang="ja-JP" sz="1100" b="1" dirty="0" err="1" smtClean="0">
                <a:latin typeface="Century" pitchFamily="18" charset="0"/>
                <a:ea typeface="ＭＳ 明朝" pitchFamily="17" charset="-128"/>
                <a:cs typeface="Times New Roman" pitchFamily="18" charset="0"/>
              </a:rPr>
              <a:t>PAXGlobal</a:t>
            </a:r>
            <a:r>
              <a:rPr lang="ja-JP" altLang="en-US" sz="1100" b="1" dirty="0" smtClean="0">
                <a:latin typeface="Century" pitchFamily="18" charset="0"/>
                <a:ea typeface="ＭＳ 明朝" pitchFamily="17" charset="-128"/>
                <a:cs typeface="Times New Roman" pitchFamily="18" charset="0"/>
              </a:rPr>
              <a:t>社は、クレジットカード読み取り端末の世界</a:t>
            </a:r>
            <a:r>
              <a:rPr lang="en-US" altLang="ja-JP" sz="1100" b="1" dirty="0" smtClean="0">
                <a:latin typeface="Century" pitchFamily="18" charset="0"/>
                <a:ea typeface="ＭＳ 明朝" pitchFamily="17" charset="-128"/>
                <a:cs typeface="Times New Roman" pitchFamily="18" charset="0"/>
              </a:rPr>
              <a:t>3</a:t>
            </a:r>
            <a:r>
              <a:rPr lang="ja-JP" altLang="en-US" sz="1100" b="1" dirty="0" smtClean="0">
                <a:latin typeface="Century" pitchFamily="18" charset="0"/>
                <a:ea typeface="ＭＳ 明朝" pitchFamily="17" charset="-128"/>
                <a:cs typeface="Times New Roman" pitchFamily="18" charset="0"/>
              </a:rPr>
              <a:t>位のメーカーで世界約</a:t>
            </a:r>
            <a:r>
              <a:rPr lang="en-US" altLang="ja-JP" sz="1100" b="1" dirty="0" smtClean="0">
                <a:latin typeface="Century" pitchFamily="18" charset="0"/>
                <a:ea typeface="ＭＳ 明朝" pitchFamily="17" charset="-128"/>
                <a:cs typeface="Times New Roman" pitchFamily="18" charset="0"/>
              </a:rPr>
              <a:t>40</a:t>
            </a:r>
            <a:r>
              <a:rPr lang="ja-JP" altLang="en-US" sz="1100" b="1" dirty="0" smtClean="0">
                <a:latin typeface="Century" pitchFamily="18" charset="0"/>
                <a:ea typeface="ＭＳ 明朝" pitchFamily="17" charset="-128"/>
                <a:cs typeface="Times New Roman" pitchFamily="18" charset="0"/>
              </a:rPr>
              <a:t>カ国に向けて累計</a:t>
            </a:r>
            <a:r>
              <a:rPr lang="en-US" altLang="ja-JP" sz="1100" b="1" dirty="0" smtClean="0">
                <a:latin typeface="Century" pitchFamily="18" charset="0"/>
                <a:ea typeface="ＭＳ 明朝" pitchFamily="17" charset="-128"/>
                <a:cs typeface="Times New Roman" pitchFamily="18" charset="0"/>
              </a:rPr>
              <a:t>150</a:t>
            </a:r>
            <a:r>
              <a:rPr lang="ja-JP" altLang="en-US" sz="1100" b="1" dirty="0" smtClean="0">
                <a:latin typeface="Century" pitchFamily="18" charset="0"/>
                <a:ea typeface="ＭＳ 明朝" pitchFamily="17" charset="-128"/>
                <a:cs typeface="Times New Roman" pitchFamily="18" charset="0"/>
              </a:rPr>
              <a:t>万台以上の販売実績を達成しました。</a:t>
            </a:r>
            <a:endParaRPr lang="ja-JP" altLang="en-US" sz="800" b="1" dirty="0" smtClean="0">
              <a:latin typeface="Arial" pitchFamily="34" charset="0"/>
              <a:ea typeface="ＭＳ Ｐゴシック" pitchFamily="50" charset="-128"/>
              <a:cs typeface="ＭＳ Ｐゴシック" pitchFamily="50" charset="-128"/>
            </a:endParaRPr>
          </a:p>
        </p:txBody>
      </p:sp>
      <p:grpSp>
        <p:nvGrpSpPr>
          <p:cNvPr id="5" name="グループ化 126"/>
          <p:cNvGrpSpPr/>
          <p:nvPr/>
        </p:nvGrpSpPr>
        <p:grpSpPr>
          <a:xfrm>
            <a:off x="5634346" y="8084090"/>
            <a:ext cx="182525" cy="70338"/>
            <a:chOff x="945791" y="4522572"/>
            <a:chExt cx="144016" cy="144016"/>
          </a:xfrm>
        </p:grpSpPr>
        <p:sp>
          <p:nvSpPr>
            <p:cNvPr id="54" name="二等辺三角形 5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5" name="正方形/長方形 5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6" name="グループ化 117"/>
          <p:cNvGrpSpPr/>
          <p:nvPr/>
        </p:nvGrpSpPr>
        <p:grpSpPr>
          <a:xfrm>
            <a:off x="1288268" y="4572000"/>
            <a:ext cx="5569732" cy="2232248"/>
            <a:chOff x="1243644" y="4716016"/>
            <a:chExt cx="5569732" cy="2232248"/>
          </a:xfrm>
        </p:grpSpPr>
        <p:sp>
          <p:nvSpPr>
            <p:cNvPr id="56" name="正方形/長方形 55"/>
            <p:cNvSpPr/>
            <p:nvPr/>
          </p:nvSpPr>
          <p:spPr>
            <a:xfrm>
              <a:off x="1372054" y="4716016"/>
              <a:ext cx="1584176"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サービスの特徴</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57" name="テキスト ボックス 56"/>
            <p:cNvSpPr txBox="1"/>
            <p:nvPr/>
          </p:nvSpPr>
          <p:spPr>
            <a:xfrm>
              <a:off x="1243644" y="5165040"/>
              <a:ext cx="4673074" cy="1077218"/>
            </a:xfrm>
            <a:prstGeom prst="rect">
              <a:avLst/>
            </a:prstGeom>
            <a:noFill/>
          </p:spPr>
          <p:txBody>
            <a:bodyPr wrap="none" rtlCol="0">
              <a:spAutoFit/>
            </a:bodyPr>
            <a:lstStyle/>
            <a:p>
              <a:r>
                <a:rPr lang="ja-JP" altLang="en-US" sz="1200" b="1" u="sng" dirty="0" smtClean="0"/>
                <a:t>その</a:t>
              </a:r>
              <a:r>
                <a:rPr lang="en-US" altLang="ja-JP" sz="1200" b="1" u="sng" dirty="0" smtClean="0"/>
                <a:t>1</a:t>
              </a:r>
              <a:r>
                <a:rPr lang="ja-JP" altLang="en-US" sz="1200" b="1" u="sng" dirty="0" err="1" smtClean="0"/>
                <a:t>．</a:t>
              </a:r>
              <a:r>
                <a:rPr lang="ja-JP" altLang="en-US" sz="1200" b="1" u="sng" dirty="0" smtClean="0"/>
                <a:t>業界最低水準の手数料を実現</a:t>
              </a:r>
            </a:p>
            <a:p>
              <a:endParaRPr lang="ja-JP" altLang="en-US" sz="1200" b="1" u="sng" dirty="0" smtClean="0"/>
            </a:p>
            <a:p>
              <a:pPr lvl="0" eaLnBrk="0" fontAlgn="base" hangingPunct="0">
                <a:spcBef>
                  <a:spcPct val="0"/>
                </a:spcBef>
                <a:spcAft>
                  <a:spcPct val="0"/>
                </a:spcAft>
              </a:pPr>
              <a:r>
                <a:rPr lang="ja-JP" altLang="en-US" sz="1000" dirty="0" smtClean="0">
                  <a:latin typeface="Century" pitchFamily="18" charset="0"/>
                  <a:ea typeface="ＭＳ 明朝" pitchFamily="17" charset="-128"/>
                  <a:cs typeface="Times New Roman" pitchFamily="18" charset="0"/>
                </a:rPr>
                <a:t>累計</a:t>
              </a:r>
              <a:r>
                <a:rPr lang="en-US" altLang="ja-JP" sz="1000" dirty="0" smtClean="0">
                  <a:latin typeface="Century" pitchFamily="18" charset="0"/>
                  <a:ea typeface="ＭＳ 明朝" pitchFamily="17" charset="-128"/>
                  <a:cs typeface="Times New Roman" pitchFamily="18" charset="0"/>
                </a:rPr>
                <a:t>150</a:t>
              </a:r>
              <a:r>
                <a:rPr lang="ja-JP" altLang="en-US" sz="1000" dirty="0" smtClean="0">
                  <a:latin typeface="Century" pitchFamily="18" charset="0"/>
                  <a:ea typeface="ＭＳ 明朝" pitchFamily="17" charset="-128"/>
                  <a:cs typeface="Times New Roman" pitchFamily="18" charset="0"/>
                </a:rPr>
                <a:t>万代以上の販売実績を背景に大量生産により低コスト化を</a:t>
              </a:r>
              <a:endParaRPr lang="en-US" altLang="ja-JP" sz="1000" dirty="0" smtClean="0">
                <a:latin typeface="Century" pitchFamily="18" charset="0"/>
                <a:ea typeface="ＭＳ 明朝" pitchFamily="17" charset="-128"/>
                <a:cs typeface="Times New Roman" pitchFamily="18" charset="0"/>
              </a:endParaRPr>
            </a:p>
            <a:p>
              <a:pPr lvl="0" eaLnBrk="0" fontAlgn="base" hangingPunct="0">
                <a:spcBef>
                  <a:spcPct val="0"/>
                </a:spcBef>
                <a:spcAft>
                  <a:spcPct val="0"/>
                </a:spcAft>
              </a:pPr>
              <a:r>
                <a:rPr lang="ja-JP" altLang="en-US" sz="1000" dirty="0" smtClean="0">
                  <a:latin typeface="Century" pitchFamily="18" charset="0"/>
                  <a:ea typeface="ＭＳ 明朝" pitchFamily="17" charset="-128"/>
                  <a:cs typeface="Times New Roman" pitchFamily="18" charset="0"/>
                </a:rPr>
                <a:t>実現しているため、加盟店様がご負担される手数料に還元し業界最低水準の</a:t>
              </a:r>
              <a:endParaRPr lang="en-US" altLang="ja-JP" sz="1000" dirty="0" smtClean="0">
                <a:latin typeface="Century" pitchFamily="18" charset="0"/>
                <a:ea typeface="ＭＳ 明朝" pitchFamily="17" charset="-128"/>
                <a:cs typeface="Times New Roman" pitchFamily="18" charset="0"/>
              </a:endParaRPr>
            </a:p>
            <a:p>
              <a:pPr lvl="0" eaLnBrk="0" fontAlgn="base" hangingPunct="0">
                <a:spcBef>
                  <a:spcPct val="0"/>
                </a:spcBef>
                <a:spcAft>
                  <a:spcPct val="0"/>
                </a:spcAft>
              </a:pPr>
              <a:r>
                <a:rPr lang="ja-JP" altLang="en-US" sz="1000" dirty="0" smtClean="0">
                  <a:latin typeface="Century" pitchFamily="18" charset="0"/>
                  <a:ea typeface="ＭＳ 明朝" pitchFamily="17" charset="-128"/>
                  <a:cs typeface="Times New Roman" pitchFamily="18" charset="0"/>
                </a:rPr>
                <a:t>手数料でご利用いただくことで店舗のスマート経営をお手伝いしております。</a:t>
              </a:r>
              <a:endParaRPr lang="en-US" altLang="ja-JP" sz="1000" dirty="0" smtClean="0">
                <a:latin typeface="Century" pitchFamily="18" charset="0"/>
                <a:ea typeface="ＭＳ 明朝" pitchFamily="17" charset="-128"/>
                <a:cs typeface="Times New Roman" pitchFamily="18" charset="0"/>
              </a:endParaRPr>
            </a:p>
            <a:p>
              <a:r>
                <a:rPr lang="ja-JP" altLang="en-US" sz="1000" dirty="0" smtClean="0"/>
                <a:t>　</a:t>
              </a:r>
              <a:endParaRPr lang="ja-JP" altLang="ja-JP" sz="1000" dirty="0"/>
            </a:p>
          </p:txBody>
        </p:sp>
        <p:sp>
          <p:nvSpPr>
            <p:cNvPr id="58" name="正方形/長方形 57"/>
            <p:cNvSpPr/>
            <p:nvPr/>
          </p:nvSpPr>
          <p:spPr>
            <a:xfrm>
              <a:off x="5733256" y="5508104"/>
              <a:ext cx="1080120" cy="4320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lang="en-US" altLang="ja-JP" sz="1200" dirty="0" smtClean="0">
                <a:solidFill>
                  <a:schemeClr val="tx1"/>
                </a:solidFill>
              </a:endParaRPr>
            </a:p>
            <a:p>
              <a:pPr algn="ctr"/>
              <a:r>
                <a:rPr kumimoji="1" lang="ja-JP" altLang="en-US" sz="1200" dirty="0" smtClean="0">
                  <a:solidFill>
                    <a:schemeClr val="tx1"/>
                  </a:solidFill>
                </a:rPr>
                <a:t>（</a:t>
              </a:r>
              <a:r>
                <a:rPr kumimoji="1" lang="en-US" altLang="ja-JP" sz="1200" dirty="0" smtClean="0">
                  <a:solidFill>
                    <a:schemeClr val="tx1"/>
                  </a:solidFill>
                </a:rPr>
                <a:t>S80</a:t>
              </a:r>
              <a:r>
                <a:rPr kumimoji="1" lang="ja-JP" altLang="en-US" sz="1200" dirty="0" smtClean="0">
                  <a:solidFill>
                    <a:schemeClr val="tx1"/>
                  </a:solidFill>
                </a:rPr>
                <a:t>）</a:t>
              </a:r>
              <a:endParaRPr kumimoji="1" lang="ja-JP" altLang="en-US" sz="1200" dirty="0">
                <a:solidFill>
                  <a:schemeClr val="tx1"/>
                </a:solidFill>
              </a:endParaRPr>
            </a:p>
          </p:txBody>
        </p:sp>
        <p:sp>
          <p:nvSpPr>
            <p:cNvPr id="60" name="正方形/長方形 59"/>
            <p:cNvSpPr/>
            <p:nvPr/>
          </p:nvSpPr>
          <p:spPr>
            <a:xfrm>
              <a:off x="5733256" y="6516216"/>
              <a:ext cx="1080120" cy="4320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lang="en-US" altLang="ja-JP" sz="1200" dirty="0" smtClean="0">
                <a:solidFill>
                  <a:schemeClr val="tx1"/>
                </a:solidFill>
              </a:endParaRPr>
            </a:p>
            <a:p>
              <a:pPr algn="ctr"/>
              <a:r>
                <a:rPr kumimoji="1" lang="ja-JP" altLang="en-US" sz="1200" dirty="0" smtClean="0">
                  <a:solidFill>
                    <a:schemeClr val="tx1"/>
                  </a:solidFill>
                </a:rPr>
                <a:t>（</a:t>
              </a:r>
              <a:r>
                <a:rPr kumimoji="1" lang="en-US" altLang="ja-JP" sz="1200" dirty="0" smtClean="0">
                  <a:solidFill>
                    <a:schemeClr val="tx1"/>
                  </a:solidFill>
                </a:rPr>
                <a:t>S90</a:t>
              </a:r>
              <a:r>
                <a:rPr kumimoji="1" lang="ja-JP" altLang="en-US" sz="1200" dirty="0" smtClean="0">
                  <a:solidFill>
                    <a:schemeClr val="tx1"/>
                  </a:solidFill>
                </a:rPr>
                <a:t>）</a:t>
              </a:r>
              <a:endParaRPr kumimoji="1" lang="ja-JP" altLang="en-US" sz="1200" dirty="0">
                <a:solidFill>
                  <a:schemeClr val="tx1"/>
                </a:solidFill>
              </a:endParaRPr>
            </a:p>
          </p:txBody>
        </p:sp>
      </p:grpSp>
      <p:sp>
        <p:nvSpPr>
          <p:cNvPr id="66" name="テキスト ボックス 65"/>
          <p:cNvSpPr txBox="1"/>
          <p:nvPr/>
        </p:nvSpPr>
        <p:spPr>
          <a:xfrm>
            <a:off x="1309022" y="6012160"/>
            <a:ext cx="2238113" cy="584775"/>
          </a:xfrm>
          <a:prstGeom prst="rect">
            <a:avLst/>
          </a:prstGeom>
          <a:noFill/>
        </p:spPr>
        <p:txBody>
          <a:bodyPr wrap="none" rtlCol="0">
            <a:spAutoFit/>
          </a:bodyPr>
          <a:lstStyle/>
          <a:p>
            <a:r>
              <a:rPr lang="ja-JP" altLang="en-US" sz="1200" b="1" u="sng" dirty="0" smtClean="0"/>
              <a:t>その</a:t>
            </a:r>
            <a:r>
              <a:rPr lang="en-US" altLang="ja-JP" sz="1200" b="1" u="sng" dirty="0" smtClean="0"/>
              <a:t>2</a:t>
            </a:r>
            <a:r>
              <a:rPr lang="ja-JP" altLang="en-US" sz="1200" b="1" u="sng" dirty="0" err="1" smtClean="0"/>
              <a:t>．</a:t>
            </a:r>
            <a:r>
              <a:rPr lang="ja-JP" altLang="en-US" sz="1200" b="1" u="sng" dirty="0" smtClean="0"/>
              <a:t>スピーディーな保守対応</a:t>
            </a:r>
          </a:p>
          <a:p>
            <a:endParaRPr lang="en-US" altLang="ja-JP" sz="1000" dirty="0" smtClean="0"/>
          </a:p>
          <a:p>
            <a:r>
              <a:rPr lang="ja-JP" altLang="en-US" sz="1000" dirty="0" smtClean="0"/>
              <a:t>　</a:t>
            </a:r>
            <a:endParaRPr lang="en-US" altLang="ja-JP" sz="1000" dirty="0" smtClean="0"/>
          </a:p>
        </p:txBody>
      </p:sp>
      <p:sp>
        <p:nvSpPr>
          <p:cNvPr id="67" name="正方形/長方形 66"/>
          <p:cNvSpPr/>
          <p:nvPr/>
        </p:nvSpPr>
        <p:spPr>
          <a:xfrm>
            <a:off x="1340768" y="6236895"/>
            <a:ext cx="4392488"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smtClean="0">
                <a:solidFill>
                  <a:schemeClr val="tx1"/>
                </a:solidFill>
              </a:rPr>
              <a:t>当社独自端末のため、最短でご依頼いただいた当日に代替端末の出荷が可能。</a:t>
            </a:r>
            <a:endParaRPr kumimoji="1" lang="en-US" altLang="ja-JP" sz="1000" dirty="0" smtClean="0">
              <a:solidFill>
                <a:schemeClr val="tx1"/>
              </a:solidFill>
            </a:endParaRPr>
          </a:p>
          <a:p>
            <a:r>
              <a:rPr lang="ja-JP" altLang="en-US" sz="1000" dirty="0" smtClean="0">
                <a:solidFill>
                  <a:schemeClr val="tx1"/>
                </a:solidFill>
              </a:rPr>
              <a:t>端末故障後の対応は、お任せください。</a:t>
            </a:r>
            <a:endParaRPr kumimoji="1" lang="ja-JP" altLang="en-US" sz="1000" dirty="0">
              <a:solidFill>
                <a:schemeClr val="tx1"/>
              </a:solidFill>
            </a:endParaRPr>
          </a:p>
        </p:txBody>
      </p:sp>
      <p:pic>
        <p:nvPicPr>
          <p:cNvPr id="1026" name="Picture 2"/>
          <p:cNvPicPr>
            <a:picLocks noChangeAspect="1" noChangeArrowheads="1"/>
          </p:cNvPicPr>
          <p:nvPr/>
        </p:nvPicPr>
        <p:blipFill>
          <a:blip r:embed="rId12" cstate="print"/>
          <a:srcRect/>
          <a:stretch>
            <a:fillRect/>
          </a:stretch>
        </p:blipFill>
        <p:spPr bwMode="auto">
          <a:xfrm>
            <a:off x="1710476" y="2195737"/>
            <a:ext cx="4382820" cy="1656183"/>
          </a:xfrm>
          <a:prstGeom prst="rect">
            <a:avLst/>
          </a:prstGeom>
          <a:noFill/>
          <a:ln w="9525">
            <a:noFill/>
            <a:miter lim="800000"/>
            <a:headEnd/>
            <a:tailEnd/>
          </a:ln>
        </p:spPr>
      </p:pic>
      <p:pic>
        <p:nvPicPr>
          <p:cNvPr id="62" name="Picture 3"/>
          <p:cNvPicPr>
            <a:picLocks noChangeAspect="1" noChangeArrowheads="1"/>
          </p:cNvPicPr>
          <p:nvPr/>
        </p:nvPicPr>
        <p:blipFill>
          <a:blip r:embed="rId13" cstate="print"/>
          <a:srcRect/>
          <a:stretch>
            <a:fillRect/>
          </a:stretch>
        </p:blipFill>
        <p:spPr bwMode="auto">
          <a:xfrm>
            <a:off x="3501008" y="1694322"/>
            <a:ext cx="792088" cy="501414"/>
          </a:xfrm>
          <a:prstGeom prst="rect">
            <a:avLst/>
          </a:prstGeom>
          <a:noFill/>
          <a:ln w="9525">
            <a:noFill/>
            <a:miter lim="800000"/>
            <a:headEnd/>
            <a:tailEnd/>
          </a:ln>
        </p:spPr>
      </p:pic>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smtClean="0">
                <a:solidFill>
                  <a:schemeClr val="tx1"/>
                </a:solidFill>
                <a:latin typeface="+mn-ea"/>
              </a:rPr>
              <a:t>PAX</a:t>
            </a:r>
            <a:r>
              <a:rPr lang="ja-JP" altLang="en-US" sz="1100" dirty="0" smtClean="0">
                <a:solidFill>
                  <a:schemeClr val="tx1"/>
                </a:solidFill>
                <a:latin typeface="+mn-ea"/>
              </a:rPr>
              <a:t>　</a:t>
            </a:r>
            <a:r>
              <a:rPr lang="en-US" altLang="ja-JP" sz="1100" dirty="0" smtClean="0">
                <a:solidFill>
                  <a:schemeClr val="tx1"/>
                </a:solidFill>
                <a:latin typeface="+mn-ea"/>
              </a:rPr>
              <a:t>S80</a:t>
            </a:r>
          </a:p>
        </p:txBody>
      </p:sp>
      <p:cxnSp>
        <p:nvCxnSpPr>
          <p:cNvPr id="64" name="直線コネクタ 6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正方形/長方形 68"/>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dirty="0" smtClean="0">
                <a:solidFill>
                  <a:schemeClr val="tx1"/>
                </a:solidFill>
                <a:latin typeface="+mn-ea"/>
              </a:rPr>
              <a:t>PAX</a:t>
            </a:r>
            <a:r>
              <a:rPr lang="ja-JP" altLang="en-US" sz="1050" dirty="0" smtClean="0">
                <a:solidFill>
                  <a:schemeClr val="tx1"/>
                </a:solidFill>
                <a:latin typeface="+mn-ea"/>
              </a:rPr>
              <a:t>　</a:t>
            </a:r>
            <a:r>
              <a:rPr lang="en-US" altLang="ja-JP" sz="1050" dirty="0" smtClean="0">
                <a:solidFill>
                  <a:schemeClr val="tx1"/>
                </a:solidFill>
                <a:latin typeface="+mn-ea"/>
              </a:rPr>
              <a:t>S90</a:t>
            </a:r>
          </a:p>
        </p:txBody>
      </p:sp>
      <p:sp>
        <p:nvSpPr>
          <p:cNvPr id="70" name="正方形/長方形 69"/>
          <p:cNvSpPr/>
          <p:nvPr/>
        </p:nvSpPr>
        <p:spPr>
          <a:xfrm>
            <a:off x="44624" y="5981546"/>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センター事業</a:t>
            </a:r>
            <a:endParaRPr lang="en-US" altLang="ja-JP" sz="1050" dirty="0" smtClean="0">
              <a:solidFill>
                <a:schemeClr val="tx1"/>
              </a:solidFill>
              <a:latin typeface="+mn-ea"/>
            </a:endParaRPr>
          </a:p>
        </p:txBody>
      </p:sp>
      <p:sp>
        <p:nvSpPr>
          <p:cNvPr id="71" name="正方形/長方形 70"/>
          <p:cNvSpPr/>
          <p:nvPr/>
        </p:nvSpPr>
        <p:spPr>
          <a:xfrm>
            <a:off x="44624" y="2123728"/>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クレジットカード端末</a:t>
            </a:r>
            <a:endParaRPr lang="en-US" altLang="ja-JP" sz="1050" dirty="0" smtClean="0">
              <a:solidFill>
                <a:schemeClr val="tx1"/>
              </a:solidFill>
              <a:latin typeface="+mn-ea"/>
            </a:endParaRPr>
          </a:p>
        </p:txBody>
      </p:sp>
      <p:pic>
        <p:nvPicPr>
          <p:cNvPr id="76" name="Picture 7"/>
          <p:cNvPicPr>
            <a:picLocks noChangeAspect="1" noChangeArrowheads="1"/>
          </p:cNvPicPr>
          <p:nvPr/>
        </p:nvPicPr>
        <p:blipFill>
          <a:blip r:embed="rId14" cstate="print"/>
          <a:srcRect/>
          <a:stretch>
            <a:fillRect/>
          </a:stretch>
        </p:blipFill>
        <p:spPr bwMode="auto">
          <a:xfrm>
            <a:off x="1870473" y="7226057"/>
            <a:ext cx="753856" cy="1450399"/>
          </a:xfrm>
          <a:prstGeom prst="rect">
            <a:avLst/>
          </a:prstGeom>
          <a:noFill/>
          <a:ln w="9525">
            <a:noFill/>
            <a:miter lim="800000"/>
            <a:headEnd/>
            <a:tailEnd/>
          </a:ln>
        </p:spPr>
      </p:pic>
      <p:pic>
        <p:nvPicPr>
          <p:cNvPr id="77" name="Picture 9"/>
          <p:cNvPicPr>
            <a:picLocks noChangeAspect="1" noChangeArrowheads="1"/>
          </p:cNvPicPr>
          <p:nvPr/>
        </p:nvPicPr>
        <p:blipFill>
          <a:blip r:embed="rId15" cstate="print"/>
          <a:srcRect/>
          <a:stretch>
            <a:fillRect/>
          </a:stretch>
        </p:blipFill>
        <p:spPr bwMode="auto">
          <a:xfrm>
            <a:off x="2149464" y="6927022"/>
            <a:ext cx="1271338" cy="240972"/>
          </a:xfrm>
          <a:prstGeom prst="rect">
            <a:avLst/>
          </a:prstGeom>
          <a:noFill/>
          <a:ln w="9525">
            <a:noFill/>
            <a:miter lim="800000"/>
            <a:headEnd/>
            <a:tailEnd/>
          </a:ln>
        </p:spPr>
      </p:pic>
      <p:pic>
        <p:nvPicPr>
          <p:cNvPr id="78" name="Picture 10"/>
          <p:cNvPicPr>
            <a:picLocks noChangeAspect="1" noChangeArrowheads="1"/>
          </p:cNvPicPr>
          <p:nvPr/>
        </p:nvPicPr>
        <p:blipFill>
          <a:blip r:embed="rId16" cstate="print"/>
          <a:srcRect/>
          <a:stretch>
            <a:fillRect/>
          </a:stretch>
        </p:blipFill>
        <p:spPr bwMode="auto">
          <a:xfrm>
            <a:off x="4416334" y="7215053"/>
            <a:ext cx="657898" cy="1382001"/>
          </a:xfrm>
          <a:prstGeom prst="rect">
            <a:avLst/>
          </a:prstGeom>
          <a:noFill/>
          <a:ln w="9525">
            <a:noFill/>
            <a:miter lim="800000"/>
            <a:headEnd/>
            <a:tailEnd/>
          </a:ln>
        </p:spPr>
      </p:pic>
      <p:pic>
        <p:nvPicPr>
          <p:cNvPr id="79" name="Picture 11"/>
          <p:cNvPicPr>
            <a:picLocks noChangeAspect="1" noChangeArrowheads="1"/>
          </p:cNvPicPr>
          <p:nvPr/>
        </p:nvPicPr>
        <p:blipFill>
          <a:blip r:embed="rId17" cstate="print"/>
          <a:srcRect/>
          <a:stretch>
            <a:fillRect/>
          </a:stretch>
        </p:blipFill>
        <p:spPr bwMode="auto">
          <a:xfrm>
            <a:off x="4814203" y="6927021"/>
            <a:ext cx="905727" cy="232663"/>
          </a:xfrm>
          <a:prstGeom prst="rect">
            <a:avLst/>
          </a:prstGeom>
          <a:noFill/>
          <a:ln w="9525">
            <a:noFill/>
            <a:miter lim="800000"/>
            <a:headEnd/>
            <a:tailEnd/>
          </a:ln>
        </p:spPr>
      </p:pic>
      <p:pic>
        <p:nvPicPr>
          <p:cNvPr id="80" name="Picture 12"/>
          <p:cNvPicPr>
            <a:picLocks noChangeAspect="1" noChangeArrowheads="1"/>
          </p:cNvPicPr>
          <p:nvPr/>
        </p:nvPicPr>
        <p:blipFill>
          <a:blip r:embed="rId18" cstate="print"/>
          <a:srcRect/>
          <a:stretch>
            <a:fillRect/>
          </a:stretch>
        </p:blipFill>
        <p:spPr bwMode="auto">
          <a:xfrm>
            <a:off x="5242485" y="7215052"/>
            <a:ext cx="706795" cy="1382001"/>
          </a:xfrm>
          <a:prstGeom prst="rect">
            <a:avLst/>
          </a:prstGeom>
          <a:noFill/>
          <a:ln w="9525">
            <a:noFill/>
            <a:miter lim="800000"/>
            <a:headEnd/>
            <a:tailEnd/>
          </a:ln>
        </p:spPr>
      </p:pic>
      <p:pic>
        <p:nvPicPr>
          <p:cNvPr id="81" name="Picture 13"/>
          <p:cNvPicPr>
            <a:picLocks noChangeAspect="1" noChangeArrowheads="1"/>
          </p:cNvPicPr>
          <p:nvPr/>
        </p:nvPicPr>
        <p:blipFill>
          <a:blip r:embed="rId19" cstate="print"/>
          <a:srcRect/>
          <a:stretch>
            <a:fillRect/>
          </a:stretch>
        </p:blipFill>
        <p:spPr bwMode="auto">
          <a:xfrm>
            <a:off x="2904167" y="7215054"/>
            <a:ext cx="691000" cy="1386214"/>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1723549" cy="400110"/>
          </a:xfrm>
          <a:prstGeom prst="rect">
            <a:avLst/>
          </a:prstGeom>
          <a:noFill/>
        </p:spPr>
        <p:txBody>
          <a:bodyPr wrap="none" rtlCol="0">
            <a:spAutoFit/>
          </a:bodyPr>
          <a:lstStyle/>
          <a:p>
            <a:r>
              <a:rPr lang="ja-JP" altLang="en-US" sz="2000" dirty="0" smtClean="0">
                <a:latin typeface="HGP創英角ｺﾞｼｯｸUB" pitchFamily="50" charset="-128"/>
                <a:ea typeface="HGP創英角ｺﾞｼｯｸUB" pitchFamily="50" charset="-128"/>
              </a:rPr>
              <a:t>決済端末種別</a:t>
            </a:r>
            <a:endParaRPr lang="en-US" altLang="ja-JP" sz="2000" dirty="0" smtClean="0">
              <a:latin typeface="HGP創英角ｺﾞｼｯｸUB" pitchFamily="50" charset="-128"/>
              <a:ea typeface="HGP創英角ｺﾞｼｯｸUB" pitchFamily="50" charset="-128"/>
            </a:endParaRPr>
          </a:p>
        </p:txBody>
      </p:sp>
      <p:sp>
        <p:nvSpPr>
          <p:cNvPr id="18" name="正方形/長方形 17"/>
          <p:cNvSpPr/>
          <p:nvPr/>
        </p:nvSpPr>
        <p:spPr>
          <a:xfrm>
            <a:off x="260648" y="262778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smtClean="0">
                <a:solidFill>
                  <a:schemeClr val="tx1"/>
                </a:solidFill>
                <a:latin typeface="+mn-ea"/>
              </a:rPr>
              <a:t>PAX</a:t>
            </a:r>
            <a:r>
              <a:rPr lang="ja-JP" altLang="en-US" sz="1100" dirty="0" smtClean="0">
                <a:solidFill>
                  <a:schemeClr val="tx1"/>
                </a:solidFill>
                <a:latin typeface="+mn-ea"/>
              </a:rPr>
              <a:t>　</a:t>
            </a:r>
            <a:r>
              <a:rPr lang="en-US" altLang="ja-JP" sz="1100" dirty="0" smtClean="0">
                <a:solidFill>
                  <a:schemeClr val="tx1"/>
                </a:solidFill>
                <a:latin typeface="+mn-ea"/>
              </a:rPr>
              <a:t>S80</a:t>
            </a: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33" name="正方形/長方形 32"/>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dirty="0" smtClean="0">
                <a:solidFill>
                  <a:schemeClr val="tx1"/>
                </a:solidFill>
                <a:latin typeface="+mn-ea"/>
              </a:rPr>
              <a:t>PAX</a:t>
            </a:r>
            <a:r>
              <a:rPr lang="ja-JP" altLang="en-US" sz="1050" dirty="0" smtClean="0">
                <a:solidFill>
                  <a:schemeClr val="tx1"/>
                </a:solidFill>
                <a:latin typeface="+mn-ea"/>
              </a:rPr>
              <a:t>　</a:t>
            </a:r>
            <a:r>
              <a:rPr lang="en-US" altLang="ja-JP" sz="1050" dirty="0" smtClean="0">
                <a:solidFill>
                  <a:schemeClr val="tx1"/>
                </a:solidFill>
                <a:latin typeface="+mn-ea"/>
              </a:rPr>
              <a:t>S90</a:t>
            </a:r>
          </a:p>
        </p:txBody>
      </p:sp>
      <p:sp>
        <p:nvSpPr>
          <p:cNvPr id="40" name="正方形/長方形 39"/>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センター事業</a:t>
            </a:r>
            <a:endParaRPr lang="en-US" altLang="ja-JP" sz="1050" dirty="0" smtClean="0">
              <a:solidFill>
                <a:schemeClr val="tx1"/>
              </a:solidFill>
              <a:latin typeface="+mn-ea"/>
            </a:endParaRPr>
          </a:p>
        </p:txBody>
      </p:sp>
      <p:sp>
        <p:nvSpPr>
          <p:cNvPr id="45" name="正方形/長方形 44"/>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クレジットカード端末</a:t>
            </a:r>
            <a:endParaRPr lang="en-US" altLang="ja-JP" sz="1050" dirty="0" smtClean="0">
              <a:solidFill>
                <a:schemeClr val="tx1"/>
              </a:solidFill>
              <a:latin typeface="+mn-ea"/>
            </a:endParaRPr>
          </a:p>
        </p:txBody>
      </p:sp>
      <p:sp>
        <p:nvSpPr>
          <p:cNvPr id="34" name="テキスト ボックス 33"/>
          <p:cNvSpPr txBox="1"/>
          <p:nvPr/>
        </p:nvSpPr>
        <p:spPr>
          <a:xfrm>
            <a:off x="1268760" y="2339752"/>
            <a:ext cx="1512168" cy="307777"/>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PAX-S80</a:t>
            </a:r>
            <a:endParaRPr kumimoji="1" lang="ja-JP" altLang="en-US" sz="1400" dirty="0">
              <a:latin typeface="HGP創英角ｺﾞｼｯｸUB" pitchFamily="50" charset="-128"/>
              <a:ea typeface="HGP創英角ｺﾞｼｯｸUB" pitchFamily="50" charset="-128"/>
            </a:endParaRPr>
          </a:p>
        </p:txBody>
      </p:sp>
      <p:sp>
        <p:nvSpPr>
          <p:cNvPr id="36" name="Rectangle 4"/>
          <p:cNvSpPr>
            <a:spLocks noChangeArrowheads="1"/>
          </p:cNvSpPr>
          <p:nvPr/>
        </p:nvSpPr>
        <p:spPr bwMode="auto">
          <a:xfrm>
            <a:off x="1844824" y="6391946"/>
            <a:ext cx="4752528"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・本体にピンパッド機能を搭載し省スペースを実現</a:t>
            </a:r>
            <a:endParaRPr kumimoji="1" lang="ja-JP" altLang="en-US"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lvl="0"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・インターネット回線（有線）</a:t>
            </a: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にも対応可能</a:t>
            </a:r>
            <a:endParaRPr kumimoji="1" lang="en-US" altLang="ja-JP"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endParaRPr>
          </a:p>
          <a:p>
            <a:pPr lvl="0" eaLnBrk="0" fontAlgn="base" hangingPunct="0">
              <a:spcBef>
                <a:spcPct val="0"/>
              </a:spcBef>
              <a:spcAft>
                <a:spcPct val="0"/>
              </a:spcAft>
            </a:pPr>
            <a:r>
              <a:rPr lang="ja-JP" altLang="en-US" sz="1100" dirty="0" smtClean="0">
                <a:solidFill>
                  <a:srgbClr val="000000"/>
                </a:solidFill>
                <a:latin typeface="Arial" pitchFamily="34" charset="0"/>
                <a:ea typeface="ＭＳ 明朝" pitchFamily="17" charset="-128"/>
                <a:cs typeface="Arial" pitchFamily="34" charset="0"/>
              </a:rPr>
              <a:t>・店舗での回線変更にも対応可能なアナログ</a:t>
            </a:r>
            <a:r>
              <a:rPr lang="en-US" altLang="ja-JP" sz="1100" dirty="0" smtClean="0">
                <a:solidFill>
                  <a:srgbClr val="000000"/>
                </a:solidFill>
                <a:latin typeface="Arial" pitchFamily="34" charset="0"/>
                <a:ea typeface="ＭＳ 明朝" pitchFamily="17" charset="-128"/>
                <a:cs typeface="Arial" pitchFamily="34" charset="0"/>
              </a:rPr>
              <a:t>/LAN</a:t>
            </a:r>
            <a:r>
              <a:rPr lang="ja-JP" altLang="en-US" sz="1100" dirty="0" smtClean="0">
                <a:solidFill>
                  <a:srgbClr val="000000"/>
                </a:solidFill>
                <a:latin typeface="Arial" pitchFamily="34" charset="0"/>
                <a:ea typeface="ＭＳ 明朝" pitchFamily="17" charset="-128"/>
                <a:cs typeface="Arial" pitchFamily="34" charset="0"/>
              </a:rPr>
              <a:t>回線共用タイプ</a:t>
            </a:r>
            <a:endParaRPr kumimoji="1" lang="ja-JP" altLang="en-US" sz="11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38" name="テキスト ボックス 37"/>
          <p:cNvSpPr txBox="1"/>
          <p:nvPr/>
        </p:nvSpPr>
        <p:spPr>
          <a:xfrm>
            <a:off x="1268760" y="6084168"/>
            <a:ext cx="1512168" cy="307777"/>
          </a:xfrm>
          <a:prstGeom prst="rect">
            <a:avLst/>
          </a:prstGeom>
          <a:noFill/>
        </p:spPr>
        <p:txBody>
          <a:bodyPr wrap="square" rtlCol="0">
            <a:spAutoFit/>
          </a:bodyPr>
          <a:lstStyle/>
          <a:p>
            <a:r>
              <a:rPr lang="ja-JP" altLang="en-US" sz="1400" dirty="0" smtClean="0">
                <a:latin typeface="HGP創英角ｺﾞｼｯｸUB" pitchFamily="50" charset="-128"/>
                <a:ea typeface="HGP創英角ｺﾞｼｯｸUB" pitchFamily="50" charset="-128"/>
              </a:rPr>
              <a:t>スペック＆特徴</a:t>
            </a:r>
            <a:endParaRPr kumimoji="1" lang="ja-JP" altLang="en-US" sz="1400" dirty="0">
              <a:latin typeface="HGP創英角ｺﾞｼｯｸUB" pitchFamily="50" charset="-128"/>
              <a:ea typeface="HGP創英角ｺﾞｼｯｸUB" pitchFamily="50" charset="-128"/>
            </a:endParaRPr>
          </a:p>
        </p:txBody>
      </p:sp>
      <p:sp>
        <p:nvSpPr>
          <p:cNvPr id="41" name="テキスト ボックス 40"/>
          <p:cNvSpPr txBox="1"/>
          <p:nvPr/>
        </p:nvSpPr>
        <p:spPr>
          <a:xfrm>
            <a:off x="1268760" y="7155577"/>
            <a:ext cx="1512168" cy="307777"/>
          </a:xfrm>
          <a:prstGeom prst="rect">
            <a:avLst/>
          </a:prstGeom>
          <a:noFill/>
        </p:spPr>
        <p:txBody>
          <a:bodyPr wrap="square" rtlCol="0">
            <a:spAutoFit/>
          </a:bodyPr>
          <a:lstStyle/>
          <a:p>
            <a:r>
              <a:rPr kumimoji="1" lang="ja-JP" altLang="en-US" sz="1400" dirty="0" smtClean="0">
                <a:latin typeface="HGP創英角ｺﾞｼｯｸUB" pitchFamily="50" charset="-128"/>
                <a:ea typeface="HGP創英角ｺﾞｼｯｸUB" pitchFamily="50" charset="-128"/>
              </a:rPr>
              <a:t>利点</a:t>
            </a:r>
            <a:endParaRPr kumimoji="1" lang="ja-JP" altLang="en-US" sz="1400" dirty="0">
              <a:latin typeface="HGP創英角ｺﾞｼｯｸUB" pitchFamily="50" charset="-128"/>
              <a:ea typeface="HGP創英角ｺﾞｼｯｸUB" pitchFamily="50" charset="-128"/>
            </a:endParaRPr>
          </a:p>
        </p:txBody>
      </p:sp>
      <p:sp>
        <p:nvSpPr>
          <p:cNvPr id="42" name="テキスト ボックス 41"/>
          <p:cNvSpPr txBox="1"/>
          <p:nvPr/>
        </p:nvSpPr>
        <p:spPr>
          <a:xfrm>
            <a:off x="1268760" y="7832105"/>
            <a:ext cx="1944216" cy="307777"/>
          </a:xfrm>
          <a:prstGeom prst="rect">
            <a:avLst/>
          </a:prstGeom>
          <a:noFill/>
        </p:spPr>
        <p:txBody>
          <a:bodyPr wrap="square" rtlCol="0">
            <a:spAutoFit/>
          </a:bodyPr>
          <a:lstStyle/>
          <a:p>
            <a:r>
              <a:rPr kumimoji="1" lang="ja-JP" altLang="en-US" sz="1400" dirty="0" smtClean="0">
                <a:latin typeface="HGP創英角ｺﾞｼｯｸUB" pitchFamily="50" charset="-128"/>
                <a:ea typeface="HGP創英角ｺﾞｼｯｸUB" pitchFamily="50" charset="-128"/>
              </a:rPr>
              <a:t>こんな方におすすめ</a:t>
            </a:r>
            <a:endParaRPr kumimoji="1" lang="ja-JP" altLang="en-US" sz="1400" dirty="0">
              <a:latin typeface="HGP創英角ｺﾞｼｯｸUB" pitchFamily="50" charset="-128"/>
              <a:ea typeface="HGP創英角ｺﾞｼｯｸUB" pitchFamily="50" charset="-128"/>
            </a:endParaRPr>
          </a:p>
        </p:txBody>
      </p:sp>
      <p:pic>
        <p:nvPicPr>
          <p:cNvPr id="1026" name="Picture 2"/>
          <p:cNvPicPr>
            <a:picLocks noChangeAspect="1" noChangeArrowheads="1"/>
          </p:cNvPicPr>
          <p:nvPr/>
        </p:nvPicPr>
        <p:blipFill>
          <a:blip r:embed="rId12" cstate="print"/>
          <a:srcRect/>
          <a:stretch>
            <a:fillRect/>
          </a:stretch>
        </p:blipFill>
        <p:spPr bwMode="auto">
          <a:xfrm>
            <a:off x="1772816" y="2588370"/>
            <a:ext cx="4149408" cy="3423790"/>
          </a:xfrm>
          <a:prstGeom prst="rect">
            <a:avLst/>
          </a:prstGeom>
          <a:noFill/>
          <a:ln w="9525">
            <a:noFill/>
            <a:miter lim="800000"/>
            <a:headEnd/>
            <a:tailEnd/>
          </a:ln>
        </p:spPr>
      </p:pic>
      <p:sp>
        <p:nvSpPr>
          <p:cNvPr id="43" name="Rectangle 4"/>
          <p:cNvSpPr>
            <a:spLocks noChangeArrowheads="1"/>
          </p:cNvSpPr>
          <p:nvPr/>
        </p:nvSpPr>
        <p:spPr bwMode="auto">
          <a:xfrm>
            <a:off x="1844824" y="7155577"/>
            <a:ext cx="378904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・本体にピンパッド機能を搭載し省スペースを実現</a:t>
            </a:r>
            <a:endParaRPr kumimoji="1" lang="ja-JP" altLang="en-US"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a:t>
            </a:r>
            <a:r>
              <a:rPr lang="ja-JP" altLang="en-US" sz="1100" dirty="0" smtClean="0">
                <a:solidFill>
                  <a:srgbClr val="000000"/>
                </a:solidFill>
                <a:latin typeface="Arial" pitchFamily="34" charset="0"/>
                <a:ea typeface="ＭＳ 明朝" pitchFamily="17" charset="-128"/>
                <a:cs typeface="Arial" pitchFamily="34" charset="0"/>
              </a:rPr>
              <a:t>数秒でカード決済が可能になりお客様のストレス軽減</a:t>
            </a:r>
            <a:endParaRPr lang="ja-JP" altLang="en-US" dirty="0" smtClean="0">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・既設の電話回線と共用可能</a:t>
            </a:r>
            <a:r>
              <a:rPr lang="ja-JP" altLang="en-US" sz="1100" dirty="0" smtClean="0">
                <a:solidFill>
                  <a:srgbClr val="000000"/>
                </a:solidFill>
                <a:latin typeface="Arial" pitchFamily="34" charset="0"/>
                <a:ea typeface="ＭＳ 明朝" pitchFamily="17" charset="-128"/>
                <a:cs typeface="Arial" pitchFamily="34" charset="0"/>
              </a:rPr>
              <a:t>（余計な設備投資は不要）</a:t>
            </a:r>
            <a:endParaRPr kumimoji="1" lang="ja-JP" altLang="en-US" sz="18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4" name="Rectangle 4"/>
          <p:cNvSpPr>
            <a:spLocks noChangeArrowheads="1"/>
          </p:cNvSpPr>
          <p:nvPr/>
        </p:nvSpPr>
        <p:spPr bwMode="auto">
          <a:xfrm>
            <a:off x="1872208" y="8100392"/>
            <a:ext cx="4797152"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・レジ回りのスペースに余裕がなく端末本体とピン</a:t>
            </a:r>
            <a:r>
              <a:rPr lang="ja-JP" altLang="en-US" sz="1000" dirty="0" smtClean="0">
                <a:latin typeface="Century" pitchFamily="18" charset="0"/>
                <a:ea typeface="ＭＳ 明朝" pitchFamily="17" charset="-128"/>
                <a:cs typeface="Times New Roman" pitchFamily="18" charset="0"/>
              </a:rPr>
              <a:t>パッドの</a:t>
            </a:r>
            <a:r>
              <a:rPr lang="en-US" altLang="ja-JP" sz="1000" dirty="0" smtClean="0">
                <a:latin typeface="Century" pitchFamily="18" charset="0"/>
                <a:ea typeface="ＭＳ 明朝" pitchFamily="17" charset="-128"/>
                <a:cs typeface="Times New Roman" pitchFamily="18" charset="0"/>
              </a:rPr>
              <a:t>2</a:t>
            </a:r>
            <a:r>
              <a:rPr lang="ja-JP" altLang="en-US" sz="1000" dirty="0" smtClean="0">
                <a:latin typeface="Century" pitchFamily="18" charset="0"/>
                <a:ea typeface="ＭＳ 明朝" pitchFamily="17" charset="-128"/>
                <a:cs typeface="Times New Roman" pitchFamily="18" charset="0"/>
              </a:rPr>
              <a:t>台は置きたくない</a:t>
            </a:r>
            <a:endParaRPr kumimoji="1" lang="ja-JP" altLang="en-US"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lvl="0"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a:t>
            </a:r>
            <a:r>
              <a:rPr lang="en-US" altLang="ja-JP" sz="1100" dirty="0" smtClean="0">
                <a:latin typeface="Century" pitchFamily="18" charset="0"/>
                <a:ea typeface="ＭＳ 明朝" pitchFamily="17" charset="-128"/>
                <a:cs typeface="Times New Roman" pitchFamily="18" charset="0"/>
              </a:rPr>
              <a:t> LAN</a:t>
            </a:r>
            <a:r>
              <a:rPr lang="ja-JP" altLang="en-US" sz="1100" dirty="0" smtClean="0">
                <a:latin typeface="Century" pitchFamily="18" charset="0"/>
                <a:ea typeface="ＭＳ 明朝" pitchFamily="17" charset="-128"/>
                <a:cs typeface="Times New Roman" pitchFamily="18" charset="0"/>
              </a:rPr>
              <a:t>（準備中）：決済件数が多く月々の電話料金が負担</a:t>
            </a:r>
            <a:endParaRPr kumimoji="1" lang="en-US" altLang="ja-JP"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・店舗にインターネット環境がない</a:t>
            </a:r>
            <a:r>
              <a:rPr kumimoji="1" lang="en-US" altLang="ja-JP"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a:t>
            </a: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有線ルーターまでの距離が遠い</a:t>
            </a:r>
            <a:endParaRPr kumimoji="1" lang="ja-JP" altLang="en-US" sz="18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1723549" cy="400110"/>
          </a:xfrm>
          <a:prstGeom prst="rect">
            <a:avLst/>
          </a:prstGeom>
          <a:noFill/>
        </p:spPr>
        <p:txBody>
          <a:bodyPr wrap="none" rtlCol="0">
            <a:spAutoFit/>
          </a:bodyPr>
          <a:lstStyle/>
          <a:p>
            <a:r>
              <a:rPr lang="ja-JP" altLang="en-US" sz="2000" dirty="0" smtClean="0">
                <a:latin typeface="HGP創英角ｺﾞｼｯｸUB" pitchFamily="50" charset="-128"/>
                <a:ea typeface="HGP創英角ｺﾞｼｯｸUB" pitchFamily="50" charset="-128"/>
              </a:rPr>
              <a:t>決済端末種別</a:t>
            </a:r>
            <a:endParaRPr lang="en-US" altLang="ja-JP" sz="2000" dirty="0" smtClean="0">
              <a:latin typeface="HGP創英角ｺﾞｼｯｸUB" pitchFamily="50" charset="-128"/>
              <a:ea typeface="HGP創英角ｺﾞｼｯｸUB" pitchFamily="50" charset="-128"/>
            </a:endParaRPr>
          </a:p>
        </p:txBody>
      </p:sp>
      <p:sp>
        <p:nvSpPr>
          <p:cNvPr id="18" name="正方形/長方形 17"/>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smtClean="0">
                <a:solidFill>
                  <a:schemeClr val="tx1"/>
                </a:solidFill>
                <a:latin typeface="+mn-ea"/>
              </a:rPr>
              <a:t>PAX</a:t>
            </a:r>
            <a:r>
              <a:rPr lang="ja-JP" altLang="en-US" sz="1100" dirty="0" smtClean="0">
                <a:solidFill>
                  <a:schemeClr val="tx1"/>
                </a:solidFill>
                <a:latin typeface="+mn-ea"/>
              </a:rPr>
              <a:t>　</a:t>
            </a:r>
            <a:r>
              <a:rPr lang="en-US" altLang="ja-JP" sz="1100" dirty="0" smtClean="0">
                <a:solidFill>
                  <a:schemeClr val="tx1"/>
                </a:solidFill>
                <a:latin typeface="+mn-ea"/>
              </a:rPr>
              <a:t>S80</a:t>
            </a: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33" name="正方形/長方形 32"/>
          <p:cNvSpPr/>
          <p:nvPr/>
        </p:nvSpPr>
        <p:spPr>
          <a:xfrm>
            <a:off x="260648" y="298782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dirty="0" smtClean="0">
                <a:solidFill>
                  <a:schemeClr val="tx1"/>
                </a:solidFill>
                <a:latin typeface="+mn-ea"/>
              </a:rPr>
              <a:t>PAX</a:t>
            </a:r>
            <a:r>
              <a:rPr lang="ja-JP" altLang="en-US" sz="1050" dirty="0" smtClean="0">
                <a:solidFill>
                  <a:schemeClr val="tx1"/>
                </a:solidFill>
                <a:latin typeface="+mn-ea"/>
              </a:rPr>
              <a:t>　</a:t>
            </a:r>
            <a:r>
              <a:rPr lang="en-US" altLang="ja-JP" sz="1050" dirty="0" smtClean="0">
                <a:solidFill>
                  <a:schemeClr val="tx1"/>
                </a:solidFill>
                <a:latin typeface="+mn-ea"/>
              </a:rPr>
              <a:t>S90</a:t>
            </a:r>
          </a:p>
        </p:txBody>
      </p:sp>
      <p:sp>
        <p:nvSpPr>
          <p:cNvPr id="40" name="正方形/長方形 39"/>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センター事業</a:t>
            </a:r>
            <a:endParaRPr lang="en-US" altLang="ja-JP" sz="1050" dirty="0" smtClean="0">
              <a:solidFill>
                <a:schemeClr val="tx1"/>
              </a:solidFill>
              <a:latin typeface="+mn-ea"/>
            </a:endParaRPr>
          </a:p>
        </p:txBody>
      </p:sp>
      <p:sp>
        <p:nvSpPr>
          <p:cNvPr id="45" name="正方形/長方形 44"/>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クレジットカード端末</a:t>
            </a:r>
            <a:endParaRPr lang="en-US" altLang="ja-JP" sz="1050" dirty="0" smtClean="0">
              <a:solidFill>
                <a:schemeClr val="tx1"/>
              </a:solidFill>
              <a:latin typeface="+mn-ea"/>
            </a:endParaRPr>
          </a:p>
        </p:txBody>
      </p:sp>
      <p:sp>
        <p:nvSpPr>
          <p:cNvPr id="34" name="テキスト ボックス 33"/>
          <p:cNvSpPr txBox="1"/>
          <p:nvPr/>
        </p:nvSpPr>
        <p:spPr>
          <a:xfrm>
            <a:off x="1268760" y="2339752"/>
            <a:ext cx="1512168" cy="307777"/>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PAX-S90</a:t>
            </a:r>
            <a:endParaRPr kumimoji="1" lang="ja-JP" altLang="en-US" sz="1400" dirty="0">
              <a:latin typeface="HGP創英角ｺﾞｼｯｸUB" pitchFamily="50" charset="-128"/>
              <a:ea typeface="HGP創英角ｺﾞｼｯｸUB" pitchFamily="50" charset="-128"/>
            </a:endParaRPr>
          </a:p>
        </p:txBody>
      </p:sp>
      <p:sp>
        <p:nvSpPr>
          <p:cNvPr id="44" name="Rectangle 4"/>
          <p:cNvSpPr>
            <a:spLocks noChangeArrowheads="1"/>
          </p:cNvSpPr>
          <p:nvPr/>
        </p:nvSpPr>
        <p:spPr bwMode="auto">
          <a:xfrm>
            <a:off x="1844824" y="6361311"/>
            <a:ext cx="4752528" cy="7232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・高速通信のモバイル（無線）端末</a:t>
            </a:r>
            <a:endParaRPr kumimoji="1" lang="ja-JP" altLang="en-US"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lvl="0" eaLnBrk="0" fontAlgn="base" hangingPunct="0">
              <a:spcBef>
                <a:spcPct val="0"/>
              </a:spcBef>
              <a:spcAft>
                <a:spcPct val="0"/>
              </a:spcAft>
            </a:pPr>
            <a:r>
              <a:rPr lang="ja-JP" altLang="en-US" sz="1000" dirty="0" smtClean="0">
                <a:latin typeface="Century" pitchFamily="18" charset="0"/>
                <a:ea typeface="ＭＳ 明朝" pitchFamily="17" charset="-128"/>
                <a:cs typeface="Times New Roman" pitchFamily="18" charset="0"/>
              </a:rPr>
              <a:t>・端末</a:t>
            </a:r>
            <a:r>
              <a:rPr lang="en-US" altLang="ja-JP" sz="1000" dirty="0" smtClean="0">
                <a:latin typeface="Century" pitchFamily="18" charset="0"/>
                <a:ea typeface="ＭＳ 明朝" pitchFamily="17" charset="-128"/>
                <a:cs typeface="Times New Roman" pitchFamily="18" charset="0"/>
              </a:rPr>
              <a:t>1</a:t>
            </a:r>
            <a:r>
              <a:rPr lang="ja-JP" altLang="en-US" sz="1000" dirty="0" smtClean="0">
                <a:latin typeface="Century" pitchFamily="18" charset="0"/>
                <a:ea typeface="ＭＳ 明朝" pitchFamily="17" charset="-128"/>
                <a:cs typeface="Times New Roman" pitchFamily="18" charset="0"/>
              </a:rPr>
              <a:t>台でクレジットカード読み取り溝</a:t>
            </a:r>
            <a:r>
              <a:rPr lang="en-US" altLang="ja-JP" sz="1000" dirty="0" smtClean="0">
                <a:latin typeface="Century" pitchFamily="18" charset="0"/>
                <a:ea typeface="ＭＳ 明朝" pitchFamily="17" charset="-128"/>
                <a:cs typeface="Times New Roman" pitchFamily="18" charset="0"/>
              </a:rPr>
              <a:t>/</a:t>
            </a:r>
            <a:r>
              <a:rPr lang="ja-JP" altLang="en-US" sz="1000" dirty="0" smtClean="0">
                <a:latin typeface="Century" pitchFamily="18" charset="0"/>
                <a:ea typeface="ＭＳ 明朝" pitchFamily="17" charset="-128"/>
                <a:cs typeface="Times New Roman" pitchFamily="18" charset="0"/>
              </a:rPr>
              <a:t>ピンパッド</a:t>
            </a:r>
            <a:r>
              <a:rPr lang="en-US" altLang="ja-JP" sz="1000" dirty="0" smtClean="0">
                <a:latin typeface="Century" pitchFamily="18" charset="0"/>
                <a:ea typeface="ＭＳ 明朝" pitchFamily="17" charset="-128"/>
                <a:cs typeface="Times New Roman" pitchFamily="18" charset="0"/>
              </a:rPr>
              <a:t>/</a:t>
            </a:r>
            <a:r>
              <a:rPr lang="ja-JP" altLang="en-US" sz="1000" dirty="0" smtClean="0">
                <a:latin typeface="Century" pitchFamily="18" charset="0"/>
                <a:ea typeface="ＭＳ 明朝" pitchFamily="17" charset="-128"/>
                <a:cs typeface="Times New Roman" pitchFamily="18" charset="0"/>
              </a:rPr>
              <a:t>プリンターを備え　　　　　</a:t>
            </a:r>
            <a:endParaRPr lang="en-US" altLang="ja-JP" sz="1000" dirty="0" smtClean="0">
              <a:latin typeface="Century" pitchFamily="18" charset="0"/>
              <a:ea typeface="ＭＳ 明朝" pitchFamily="17" charset="-128"/>
              <a:cs typeface="Times New Roman" pitchFamily="18" charset="0"/>
            </a:endParaRPr>
          </a:p>
          <a:p>
            <a:pPr lvl="0" eaLnBrk="0" fontAlgn="base" hangingPunct="0">
              <a:spcBef>
                <a:spcPct val="0"/>
              </a:spcBef>
              <a:spcAft>
                <a:spcPct val="0"/>
              </a:spcAft>
            </a:pPr>
            <a:r>
              <a:rPr kumimoji="1" lang="ja-JP" altLang="en-US" sz="1000" b="0" i="0" u="none" strike="noStrike" cap="none" normalizeH="0" baseline="0" dirty="0" smtClean="0">
                <a:ln>
                  <a:noFill/>
                </a:ln>
                <a:solidFill>
                  <a:srgbClr val="000000"/>
                </a:solidFill>
                <a:effectLst/>
                <a:latin typeface="Century" pitchFamily="18" charset="0"/>
                <a:ea typeface="ＭＳ 明朝" pitchFamily="17" charset="-128"/>
                <a:cs typeface="Times New Roman" pitchFamily="18" charset="0"/>
              </a:rPr>
              <a:t>　</a:t>
            </a:r>
            <a:r>
              <a:rPr kumimoji="1" lang="en-US" altLang="ja-JP" sz="1000" b="0" i="0" u="none" strike="noStrike" cap="none" normalizeH="0" baseline="0" dirty="0" smtClean="0">
                <a:ln>
                  <a:noFill/>
                </a:ln>
                <a:solidFill>
                  <a:srgbClr val="000000"/>
                </a:solidFill>
                <a:effectLst/>
                <a:latin typeface="Century" pitchFamily="18" charset="0"/>
                <a:ea typeface="ＭＳ 明朝" pitchFamily="17" charset="-128"/>
                <a:cs typeface="Times New Roman" pitchFamily="18" charset="0"/>
              </a:rPr>
              <a:t>1</a:t>
            </a:r>
            <a:r>
              <a:rPr lang="ja-JP" altLang="en-US" sz="1000" dirty="0" smtClean="0">
                <a:solidFill>
                  <a:srgbClr val="000000"/>
                </a:solidFill>
                <a:latin typeface="Century" pitchFamily="18" charset="0"/>
                <a:ea typeface="ＭＳ 明朝" pitchFamily="17" charset="-128"/>
                <a:cs typeface="Times New Roman" pitchFamily="18" charset="0"/>
              </a:rPr>
              <a:t>台</a:t>
            </a:r>
            <a:r>
              <a:rPr lang="en-US" altLang="ja-JP" sz="1000" dirty="0" smtClean="0">
                <a:solidFill>
                  <a:srgbClr val="000000"/>
                </a:solidFill>
                <a:latin typeface="Century" pitchFamily="18" charset="0"/>
                <a:ea typeface="ＭＳ 明朝" pitchFamily="17" charset="-128"/>
                <a:cs typeface="Times New Roman" pitchFamily="18" charset="0"/>
              </a:rPr>
              <a:t>3</a:t>
            </a:r>
            <a:r>
              <a:rPr lang="ja-JP" altLang="en-US" sz="1000" dirty="0" smtClean="0">
                <a:solidFill>
                  <a:srgbClr val="000000"/>
                </a:solidFill>
                <a:latin typeface="Century" pitchFamily="18" charset="0"/>
                <a:ea typeface="ＭＳ 明朝" pitchFamily="17" charset="-128"/>
                <a:cs typeface="Times New Roman" pitchFamily="18" charset="0"/>
              </a:rPr>
              <a:t>役のハイスペック機能を搭載</a:t>
            </a:r>
            <a:endParaRPr kumimoji="1" lang="en-US" altLang="ja-JP"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endParaRPr>
          </a:p>
          <a:p>
            <a:pPr lvl="0" eaLnBrk="0" fontAlgn="base" hangingPunct="0">
              <a:spcBef>
                <a:spcPct val="0"/>
              </a:spcBef>
              <a:spcAft>
                <a:spcPct val="0"/>
              </a:spcAft>
            </a:pPr>
            <a:r>
              <a:rPr lang="ja-JP" altLang="en-US" sz="1100" dirty="0" smtClean="0">
                <a:solidFill>
                  <a:srgbClr val="000000"/>
                </a:solidFill>
                <a:latin typeface="Arial" pitchFamily="34" charset="0"/>
                <a:ea typeface="ＭＳ 明朝" pitchFamily="17" charset="-128"/>
                <a:cs typeface="Arial" pitchFamily="34" charset="0"/>
              </a:rPr>
              <a:t>・国内大手携帯電話会社の通信網を使用しハイスピード決済を実現</a:t>
            </a:r>
            <a:endParaRPr kumimoji="1" lang="ja-JP" altLang="en-US" sz="11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6" name="テキスト ボックス 45"/>
          <p:cNvSpPr txBox="1"/>
          <p:nvPr/>
        </p:nvSpPr>
        <p:spPr>
          <a:xfrm>
            <a:off x="1268760" y="6084168"/>
            <a:ext cx="1512168" cy="307777"/>
          </a:xfrm>
          <a:prstGeom prst="rect">
            <a:avLst/>
          </a:prstGeom>
          <a:noFill/>
        </p:spPr>
        <p:txBody>
          <a:bodyPr wrap="square" rtlCol="0">
            <a:spAutoFit/>
          </a:bodyPr>
          <a:lstStyle/>
          <a:p>
            <a:r>
              <a:rPr lang="ja-JP" altLang="en-US" sz="1400" dirty="0" smtClean="0">
                <a:latin typeface="HGP創英角ｺﾞｼｯｸUB" pitchFamily="50" charset="-128"/>
                <a:ea typeface="HGP創英角ｺﾞｼｯｸUB" pitchFamily="50" charset="-128"/>
              </a:rPr>
              <a:t>スペック＆特徴</a:t>
            </a:r>
            <a:endParaRPr kumimoji="1" lang="ja-JP" altLang="en-US" sz="1400" dirty="0">
              <a:latin typeface="HGP創英角ｺﾞｼｯｸUB" pitchFamily="50" charset="-128"/>
              <a:ea typeface="HGP創英角ｺﾞｼｯｸUB" pitchFamily="50" charset="-128"/>
            </a:endParaRPr>
          </a:p>
        </p:txBody>
      </p:sp>
      <p:sp>
        <p:nvSpPr>
          <p:cNvPr id="47" name="テキスト ボックス 46"/>
          <p:cNvSpPr txBox="1"/>
          <p:nvPr/>
        </p:nvSpPr>
        <p:spPr>
          <a:xfrm>
            <a:off x="1268760" y="7155577"/>
            <a:ext cx="1512168" cy="307777"/>
          </a:xfrm>
          <a:prstGeom prst="rect">
            <a:avLst/>
          </a:prstGeom>
          <a:noFill/>
        </p:spPr>
        <p:txBody>
          <a:bodyPr wrap="square" rtlCol="0">
            <a:spAutoFit/>
          </a:bodyPr>
          <a:lstStyle/>
          <a:p>
            <a:r>
              <a:rPr kumimoji="1" lang="ja-JP" altLang="en-US" sz="1400" dirty="0" smtClean="0">
                <a:latin typeface="HGP創英角ｺﾞｼｯｸUB" pitchFamily="50" charset="-128"/>
                <a:ea typeface="HGP創英角ｺﾞｼｯｸUB" pitchFamily="50" charset="-128"/>
              </a:rPr>
              <a:t>利点</a:t>
            </a:r>
            <a:endParaRPr kumimoji="1" lang="ja-JP" altLang="en-US" sz="1400" dirty="0">
              <a:latin typeface="HGP創英角ｺﾞｼｯｸUB" pitchFamily="50" charset="-128"/>
              <a:ea typeface="HGP創英角ｺﾞｼｯｸUB" pitchFamily="50" charset="-128"/>
            </a:endParaRPr>
          </a:p>
        </p:txBody>
      </p:sp>
      <p:sp>
        <p:nvSpPr>
          <p:cNvPr id="48" name="テキスト ボックス 47"/>
          <p:cNvSpPr txBox="1"/>
          <p:nvPr/>
        </p:nvSpPr>
        <p:spPr>
          <a:xfrm>
            <a:off x="1268760" y="7832105"/>
            <a:ext cx="1944216" cy="307777"/>
          </a:xfrm>
          <a:prstGeom prst="rect">
            <a:avLst/>
          </a:prstGeom>
          <a:noFill/>
        </p:spPr>
        <p:txBody>
          <a:bodyPr wrap="square" rtlCol="0">
            <a:spAutoFit/>
          </a:bodyPr>
          <a:lstStyle/>
          <a:p>
            <a:r>
              <a:rPr kumimoji="1" lang="ja-JP" altLang="en-US" sz="1400" dirty="0" smtClean="0">
                <a:latin typeface="HGP創英角ｺﾞｼｯｸUB" pitchFamily="50" charset="-128"/>
                <a:ea typeface="HGP創英角ｺﾞｼｯｸUB" pitchFamily="50" charset="-128"/>
              </a:rPr>
              <a:t>こんな方におすすめ</a:t>
            </a:r>
            <a:endParaRPr kumimoji="1" lang="ja-JP" altLang="en-US" sz="1400" dirty="0">
              <a:latin typeface="HGP創英角ｺﾞｼｯｸUB" pitchFamily="50" charset="-128"/>
              <a:ea typeface="HGP創英角ｺﾞｼｯｸUB" pitchFamily="50" charset="-128"/>
            </a:endParaRPr>
          </a:p>
        </p:txBody>
      </p:sp>
      <p:sp>
        <p:nvSpPr>
          <p:cNvPr id="50" name="Rectangle 4"/>
          <p:cNvSpPr>
            <a:spLocks noChangeArrowheads="1"/>
          </p:cNvSpPr>
          <p:nvPr/>
        </p:nvSpPr>
        <p:spPr bwMode="auto">
          <a:xfrm>
            <a:off x="1844824" y="7163271"/>
            <a:ext cx="3789040" cy="5693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・配線不要で通信環境に関わらずカード決済が可能に</a:t>
            </a:r>
            <a:endParaRPr kumimoji="1" lang="ja-JP" altLang="en-US"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・外付けのピンパッドやプリンタが不要で持ち運びも便利</a:t>
            </a:r>
            <a:endParaRPr kumimoji="1" lang="en-US" altLang="ja-JP"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・数秒でカード決済が可能になりお客様のストレス軽減</a:t>
            </a:r>
            <a:endParaRPr kumimoji="1" lang="ja-JP" altLang="en-US" sz="18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1" name="Rectangle 4"/>
          <p:cNvSpPr>
            <a:spLocks noChangeArrowheads="1"/>
          </p:cNvSpPr>
          <p:nvPr/>
        </p:nvSpPr>
        <p:spPr bwMode="auto">
          <a:xfrm>
            <a:off x="1872208" y="8100392"/>
            <a:ext cx="4797152"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a:t>
            </a:r>
            <a:r>
              <a:rPr lang="ja-JP" altLang="en-US" sz="1000" dirty="0" smtClean="0">
                <a:latin typeface="Century" pitchFamily="18" charset="0"/>
                <a:ea typeface="ＭＳ 明朝" pitchFamily="17" charset="-128"/>
                <a:cs typeface="Times New Roman" pitchFamily="18" charset="0"/>
              </a:rPr>
              <a:t>飲食店でもお客様の目の前でテーブル</a:t>
            </a: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決済が可能に</a:t>
            </a:r>
            <a:r>
              <a:rPr lang="ja-JP" altLang="en-US" sz="1000" dirty="0" smtClean="0">
                <a:latin typeface="Century" pitchFamily="18" charset="0"/>
                <a:ea typeface="ＭＳ 明朝" pitchFamily="17" charset="-128"/>
                <a:cs typeface="Times New Roman" pitchFamily="18" charset="0"/>
              </a:rPr>
              <a:t>。</a:t>
            </a:r>
            <a:endParaRPr kumimoji="1" lang="ja-JP" altLang="en-US"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lvl="0"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・屋外でのイベントや催事でもカード決済が可能に。</a:t>
            </a:r>
            <a:endParaRPr kumimoji="1" lang="en-US" altLang="ja-JP"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・お客様のお宅へ伺い納品する際にカード決済することが可能に。</a:t>
            </a:r>
            <a:endParaRPr kumimoji="1" lang="ja-JP" altLang="en-US" sz="18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1" name="Picture 3"/>
          <p:cNvPicPr>
            <a:picLocks noChangeAspect="1" noChangeArrowheads="1"/>
          </p:cNvPicPr>
          <p:nvPr/>
        </p:nvPicPr>
        <p:blipFill>
          <a:blip r:embed="rId12" cstate="print"/>
          <a:srcRect/>
          <a:stretch>
            <a:fillRect/>
          </a:stretch>
        </p:blipFill>
        <p:spPr bwMode="auto">
          <a:xfrm>
            <a:off x="1772817" y="2685200"/>
            <a:ext cx="4104455" cy="3326959"/>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5" name="正方形/長方形 44"/>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今日、さまざまなシチュエーションでクレジットカードは利用できるようになってきました。</a:t>
            </a:r>
            <a:r>
              <a:rPr lang="ja-JP" altLang="en-US" sz="1200" dirty="0" smtClean="0">
                <a:solidFill>
                  <a:schemeClr val="tx1"/>
                </a:solidFill>
              </a:rPr>
              <a:t>クレジットカードの利用率は</a:t>
            </a:r>
            <a:r>
              <a:rPr lang="en-US" altLang="ja-JP" sz="1200" dirty="0" smtClean="0">
                <a:solidFill>
                  <a:schemeClr val="tx1"/>
                </a:solidFill>
              </a:rPr>
              <a:t>10</a:t>
            </a:r>
            <a:r>
              <a:rPr lang="ja-JP" altLang="en-US" sz="1200" dirty="0" smtClean="0">
                <a:solidFill>
                  <a:schemeClr val="tx1"/>
                </a:solidFill>
              </a:rPr>
              <a:t>年前と比べ、</a:t>
            </a:r>
            <a:r>
              <a:rPr lang="en-US" altLang="ja-JP" sz="1200" dirty="0" smtClean="0">
                <a:solidFill>
                  <a:schemeClr val="tx1"/>
                </a:solidFill>
              </a:rPr>
              <a:t>2</a:t>
            </a:r>
            <a:r>
              <a:rPr lang="ja-JP" altLang="en-US" sz="1200" dirty="0" smtClean="0">
                <a:solidFill>
                  <a:schemeClr val="tx1"/>
                </a:solidFill>
              </a:rPr>
              <a:t>倍に増えているものの民間最終消費支出の</a:t>
            </a:r>
            <a:r>
              <a:rPr lang="en-US" altLang="ja-JP" sz="1200" dirty="0" smtClean="0">
                <a:solidFill>
                  <a:schemeClr val="tx1"/>
                </a:solidFill>
              </a:rPr>
              <a:t>20</a:t>
            </a:r>
            <a:r>
              <a:rPr lang="ja-JP" altLang="en-US" sz="1200" dirty="0" smtClean="0">
                <a:solidFill>
                  <a:schemeClr val="tx1"/>
                </a:solidFill>
              </a:rPr>
              <a:t>％にも満たない数字です。</a:t>
            </a:r>
            <a:endParaRPr lang="en-US" altLang="ja-JP" sz="1200" dirty="0" smtClean="0">
              <a:solidFill>
                <a:schemeClr val="tx1"/>
              </a:solidFill>
            </a:endParaRPr>
          </a:p>
          <a:p>
            <a:r>
              <a:rPr lang="ja-JP" altLang="en-US" sz="1200" dirty="0" smtClean="0">
                <a:solidFill>
                  <a:schemeClr val="tx1"/>
                </a:solidFill>
              </a:rPr>
              <a:t>クレジットカードの利用シーンが多様化し、消費者にとって利用しやすい環境を整えることが今後のテーマとなっております。</a:t>
            </a:r>
            <a:endParaRPr kumimoji="1" lang="ja-JP" altLang="en-US" sz="1200" dirty="0">
              <a:solidFill>
                <a:schemeClr val="tx1"/>
              </a:solidFill>
            </a:endParaRPr>
          </a:p>
        </p:txBody>
      </p:sp>
      <p:sp>
        <p:nvSpPr>
          <p:cNvPr id="52" name="正方形/長方形 51"/>
          <p:cNvSpPr/>
          <p:nvPr/>
        </p:nvSpPr>
        <p:spPr>
          <a:xfrm>
            <a:off x="44624" y="39239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1723549" cy="400110"/>
          </a:xfrm>
          <a:prstGeom prst="rect">
            <a:avLst/>
          </a:prstGeom>
          <a:noFill/>
        </p:spPr>
        <p:txBody>
          <a:bodyPr wrap="none" rtlCol="0">
            <a:spAutoFit/>
          </a:bodyPr>
          <a:lstStyle/>
          <a:p>
            <a:r>
              <a:rPr lang="ja-JP" altLang="en-US" sz="2000" dirty="0" smtClean="0">
                <a:latin typeface="HGP創英角ｺﾞｼｯｸUB" pitchFamily="50" charset="-128"/>
                <a:ea typeface="HGP創英角ｺﾞｼｯｸUB" pitchFamily="50" charset="-128"/>
              </a:rPr>
              <a:t>決済端末種別</a:t>
            </a:r>
            <a:endParaRPr lang="en-US" altLang="ja-JP" sz="2000" dirty="0" smtClean="0">
              <a:latin typeface="HGP創英角ｺﾞｼｯｸUB" pitchFamily="50" charset="-128"/>
              <a:ea typeface="HGP創英角ｺﾞｼｯｸUB" pitchFamily="50" charset="-128"/>
            </a:endParaRPr>
          </a:p>
        </p:txBody>
      </p:sp>
      <p:sp>
        <p:nvSpPr>
          <p:cNvPr id="18" name="正方形/長方形 17"/>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smtClean="0">
                <a:solidFill>
                  <a:schemeClr val="tx1"/>
                </a:solidFill>
                <a:latin typeface="+mn-ea"/>
              </a:rPr>
              <a:t>PAX</a:t>
            </a:r>
            <a:r>
              <a:rPr lang="ja-JP" altLang="en-US" sz="1100" dirty="0" smtClean="0">
                <a:solidFill>
                  <a:schemeClr val="tx1"/>
                </a:solidFill>
                <a:latin typeface="+mn-ea"/>
              </a:rPr>
              <a:t>　</a:t>
            </a:r>
            <a:r>
              <a:rPr lang="en-US" altLang="ja-JP" sz="1100" dirty="0" smtClean="0">
                <a:solidFill>
                  <a:schemeClr val="tx1"/>
                </a:solidFill>
                <a:latin typeface="+mn-ea"/>
              </a:rPr>
              <a:t>S80</a:t>
            </a: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33" name="正方形/長方形 32"/>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dirty="0" smtClean="0">
                <a:solidFill>
                  <a:schemeClr val="tx1"/>
                </a:solidFill>
                <a:latin typeface="+mn-ea"/>
              </a:rPr>
              <a:t>PAX</a:t>
            </a:r>
            <a:r>
              <a:rPr lang="ja-JP" altLang="en-US" sz="1050" dirty="0" smtClean="0">
                <a:solidFill>
                  <a:schemeClr val="tx1"/>
                </a:solidFill>
                <a:latin typeface="+mn-ea"/>
              </a:rPr>
              <a:t>　</a:t>
            </a:r>
            <a:r>
              <a:rPr lang="en-US" altLang="ja-JP" sz="1050" dirty="0" smtClean="0">
                <a:solidFill>
                  <a:schemeClr val="tx1"/>
                </a:solidFill>
                <a:latin typeface="+mn-ea"/>
              </a:rPr>
              <a:t>S90</a:t>
            </a:r>
          </a:p>
        </p:txBody>
      </p:sp>
      <p:sp>
        <p:nvSpPr>
          <p:cNvPr id="40" name="正方形/長方形 39"/>
          <p:cNvSpPr/>
          <p:nvPr/>
        </p:nvSpPr>
        <p:spPr>
          <a:xfrm>
            <a:off x="44624" y="6012160"/>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センター事業</a:t>
            </a:r>
            <a:endParaRPr lang="en-US" altLang="ja-JP" sz="1050" dirty="0" smtClean="0">
              <a:solidFill>
                <a:schemeClr val="tx1"/>
              </a:solidFill>
              <a:latin typeface="+mn-ea"/>
            </a:endParaRPr>
          </a:p>
        </p:txBody>
      </p:sp>
      <p:sp>
        <p:nvSpPr>
          <p:cNvPr id="45" name="正方形/長方形 44"/>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クレジットカード端末</a:t>
            </a:r>
            <a:endParaRPr lang="en-US" altLang="ja-JP" sz="1050" dirty="0" smtClean="0">
              <a:solidFill>
                <a:schemeClr val="tx1"/>
              </a:solidFill>
              <a:latin typeface="+mn-ea"/>
            </a:endParaRPr>
          </a:p>
        </p:txBody>
      </p:sp>
      <p:sp>
        <p:nvSpPr>
          <p:cNvPr id="34" name="正方形/長方形 33"/>
          <p:cNvSpPr/>
          <p:nvPr/>
        </p:nvSpPr>
        <p:spPr>
          <a:xfrm>
            <a:off x="2060848" y="3563888"/>
            <a:ext cx="3816424" cy="3312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ysClr val="windowText" lastClr="000000"/>
                </a:solidFill>
              </a:rPr>
              <a:t>準備中</a:t>
            </a:r>
            <a:endParaRPr kumimoji="1" lang="ja-JP" altLang="en-US" dirty="0">
              <a:solidFill>
                <a:sysClr val="windowText" lastClr="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5" name="テキスト ボックス 34"/>
          <p:cNvSpPr txBox="1"/>
          <p:nvPr/>
        </p:nvSpPr>
        <p:spPr>
          <a:xfrm>
            <a:off x="1300223" y="1835696"/>
            <a:ext cx="307968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lang="ja-JP" altLang="en-US" sz="2000" dirty="0" smtClean="0">
                <a:latin typeface="HGP創英角ｺﾞｼｯｸUB" pitchFamily="50" charset="-128"/>
                <a:ea typeface="HGP創英角ｺﾞｼｯｸUB" pitchFamily="50" charset="-128"/>
              </a:rPr>
              <a:t>加盟店様向けのご案内</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23" name="正方形/長方形 22"/>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28" name="正方形/長方形 27"/>
          <p:cNvSpPr/>
          <p:nvPr/>
        </p:nvSpPr>
        <p:spPr>
          <a:xfrm>
            <a:off x="44624" y="2123728"/>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45" name="正方形/長方形 44"/>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34" name="正方形/長方形 33"/>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sp>
        <p:nvSpPr>
          <p:cNvPr id="39" name="直角三角形 38"/>
          <p:cNvSpPr/>
          <p:nvPr/>
        </p:nvSpPr>
        <p:spPr>
          <a:xfrm rot="16200000">
            <a:off x="3701509" y="6675755"/>
            <a:ext cx="202493" cy="171447"/>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41" name="直角三角形 40"/>
          <p:cNvSpPr/>
          <p:nvPr/>
        </p:nvSpPr>
        <p:spPr>
          <a:xfrm rot="16200000">
            <a:off x="6149781" y="4587523"/>
            <a:ext cx="202493" cy="171447"/>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44" name="直角三角形 43"/>
          <p:cNvSpPr/>
          <p:nvPr/>
        </p:nvSpPr>
        <p:spPr>
          <a:xfrm rot="16200000">
            <a:off x="3701509" y="4587523"/>
            <a:ext cx="202493" cy="171447"/>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46" name="直角三角形 45"/>
          <p:cNvSpPr/>
          <p:nvPr/>
        </p:nvSpPr>
        <p:spPr>
          <a:xfrm rot="16200000">
            <a:off x="6149781" y="3507403"/>
            <a:ext cx="202493" cy="171447"/>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53" name="角丸四角形 52"/>
          <p:cNvSpPr/>
          <p:nvPr/>
        </p:nvSpPr>
        <p:spPr>
          <a:xfrm>
            <a:off x="1916832" y="7596336"/>
            <a:ext cx="4032448" cy="432048"/>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b="1" dirty="0" smtClean="0"/>
              <a:t>＞</a:t>
            </a:r>
            <a:r>
              <a:rPr lang="ja-JP" altLang="en-US" sz="1600" dirty="0" smtClean="0">
                <a:latin typeface="HGP創英角ｺﾞｼｯｸUB" pitchFamily="50" charset="-128"/>
                <a:ea typeface="HGP創英角ｺﾞｼｯｸUB" pitchFamily="50" charset="-128"/>
              </a:rPr>
              <a:t>新規加盟をご検討のお客様はコチラ</a:t>
            </a:r>
            <a:endParaRPr kumimoji="1" lang="ja-JP" altLang="en-US" sz="1500" b="1" dirty="0"/>
          </a:p>
        </p:txBody>
      </p:sp>
      <p:graphicFrame>
        <p:nvGraphicFramePr>
          <p:cNvPr id="37" name="表 36"/>
          <p:cNvGraphicFramePr>
            <a:graphicFrameLocks noGrp="1"/>
          </p:cNvGraphicFramePr>
          <p:nvPr/>
        </p:nvGraphicFramePr>
        <p:xfrm>
          <a:off x="1412776" y="2627784"/>
          <a:ext cx="4943438" cy="4260304"/>
        </p:xfrm>
        <a:graphic>
          <a:graphicData uri="http://schemas.openxmlformats.org/drawingml/2006/table">
            <a:tbl>
              <a:tblPr/>
              <a:tblGrid>
                <a:gridCol w="2471719"/>
                <a:gridCol w="2471719"/>
              </a:tblGrid>
              <a:tr h="1065076">
                <a:tc>
                  <a:txBody>
                    <a:bodyPr/>
                    <a:lstStyle/>
                    <a:p>
                      <a:pPr algn="l" fontAlgn="t"/>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1300" b="0" i="0" u="sng" strike="noStrike" dirty="0">
                          <a:solidFill>
                            <a:srgbClr val="00B050"/>
                          </a:solidFill>
                          <a:latin typeface="ＭＳ Ｐゴシック"/>
                        </a:rPr>
                        <a:t>店舗情報変更に関するお手続き</a:t>
                      </a: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1100" b="0" i="0" u="none" strike="noStrike" dirty="0">
                          <a:solidFill>
                            <a:schemeClr val="tx1"/>
                          </a:solidFill>
                          <a:latin typeface="ＭＳ Ｐゴシック"/>
                        </a:rPr>
                        <a:t>移転に店舗情報の変更や振り込み口座の変更等を当</a:t>
                      </a:r>
                      <a:r>
                        <a:rPr lang="en-US" altLang="ja-JP" sz="1100" b="0" i="0" u="none" strike="noStrike" dirty="0">
                          <a:solidFill>
                            <a:schemeClr val="tx1"/>
                          </a:solidFill>
                          <a:latin typeface="ＭＳ Ｐゴシック"/>
                        </a:rPr>
                        <a:t>HP</a:t>
                      </a:r>
                      <a:r>
                        <a:rPr lang="ja-JP" altLang="en-US" sz="1100" b="0" i="0" u="none" strike="noStrike" dirty="0" err="1">
                          <a:solidFill>
                            <a:schemeClr val="tx1"/>
                          </a:solidFill>
                          <a:latin typeface="ＭＳ Ｐゴシック"/>
                        </a:rPr>
                        <a:t>にて</a:t>
                      </a:r>
                      <a:r>
                        <a:rPr lang="ja-JP" altLang="en-US" sz="1100" b="0" i="0" u="none" strike="noStrike" dirty="0">
                          <a:solidFill>
                            <a:schemeClr val="tx1"/>
                          </a:solidFill>
                          <a:latin typeface="ＭＳ Ｐゴシック"/>
                        </a:rPr>
                        <a:t>承ります。 </a:t>
                      </a:r>
                      <a:endParaRPr lang="ja-JP" altLang="en-US" sz="1100" b="0" i="0" u="sng" strike="noStrike" dirty="0">
                        <a:solidFill>
                          <a:schemeClr val="tx1"/>
                        </a:solidFill>
                        <a:latin typeface="ＭＳ Ｐゴシック"/>
                      </a:endParaRPr>
                    </a:p>
                  </a:txBody>
                  <a:tcPr marL="8170" marR="8170" marT="8170" marB="0">
                    <a:lnL w="6350" cap="flat" cmpd="sng" algn="ctr">
                      <a:solidFill>
                        <a:srgbClr val="00B050"/>
                      </a:solidFill>
                      <a:prstDash val="solid"/>
                      <a:round/>
                      <a:headEnd type="none" w="med" len="med"/>
                      <a:tailEnd type="none" w="med" len="med"/>
                    </a:lnL>
                    <a:lnR w="6350" cap="flat" cmpd="sng" algn="ctr">
                      <a:solidFill>
                        <a:srgbClr val="00B050"/>
                      </a:solidFill>
                      <a:prstDash val="solid"/>
                      <a:round/>
                      <a:headEnd type="none" w="med" len="med"/>
                      <a:tailEnd type="none" w="med" len="med"/>
                    </a:lnR>
                    <a:lnT w="6350" cap="flat" cmpd="sng" algn="ctr">
                      <a:solidFill>
                        <a:srgbClr val="00B050"/>
                      </a:solidFill>
                      <a:prstDash val="solid"/>
                      <a:round/>
                      <a:headEnd type="none" w="med" len="med"/>
                      <a:tailEnd type="none" w="med" len="med"/>
                    </a:lnT>
                    <a:lnB w="6350" cap="flat" cmpd="sng" algn="ctr">
                      <a:solidFill>
                        <a:srgbClr val="00B050"/>
                      </a:solidFill>
                      <a:prstDash val="solid"/>
                      <a:round/>
                      <a:headEnd type="none" w="med" len="med"/>
                      <a:tailEnd type="none" w="med" len="med"/>
                    </a:lnB>
                  </a:tcPr>
                </a:tc>
                <a:tc>
                  <a:txBody>
                    <a:bodyPr/>
                    <a:lstStyle/>
                    <a:p>
                      <a:pPr algn="l" fontAlgn="t"/>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1300" b="0" i="0" u="sng" strike="noStrike" dirty="0">
                          <a:solidFill>
                            <a:srgbClr val="00B050"/>
                          </a:solidFill>
                          <a:latin typeface="ＭＳ Ｐゴシック"/>
                        </a:rPr>
                        <a:t>ロール紙発注フォーム</a:t>
                      </a: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en-US" altLang="ja-JP" sz="1100" b="0" i="0" u="none" strike="noStrike" dirty="0">
                          <a:solidFill>
                            <a:schemeClr val="tx1"/>
                          </a:solidFill>
                          <a:latin typeface="ＭＳ Ｐゴシック"/>
                        </a:rPr>
                        <a:t>PAX</a:t>
                      </a:r>
                      <a:r>
                        <a:rPr lang="ja-JP" altLang="en-US" sz="1100" b="0" i="0" u="none" strike="noStrike" dirty="0">
                          <a:solidFill>
                            <a:schemeClr val="tx1"/>
                          </a:solidFill>
                          <a:latin typeface="ＭＳ Ｐゴシック"/>
                        </a:rPr>
                        <a:t>社製端末をご利用されている加盟店様のロール紙発注を承ります。</a:t>
                      </a:r>
                      <a:endParaRPr lang="ja-JP" altLang="en-US" sz="1100" b="0" i="0" u="sng" strike="noStrike" dirty="0">
                        <a:solidFill>
                          <a:schemeClr val="tx1"/>
                        </a:solidFill>
                        <a:latin typeface="ＭＳ Ｐゴシック"/>
                      </a:endParaRPr>
                    </a:p>
                  </a:txBody>
                  <a:tcPr marL="8170" marR="8170" marT="8170" marB="0">
                    <a:lnL w="6350" cap="flat" cmpd="sng" algn="ctr">
                      <a:solidFill>
                        <a:srgbClr val="00B050"/>
                      </a:solidFill>
                      <a:prstDash val="solid"/>
                      <a:round/>
                      <a:headEnd type="none" w="med" len="med"/>
                      <a:tailEnd type="none" w="med" len="med"/>
                    </a:lnL>
                    <a:lnR w="6350" cap="flat" cmpd="sng" algn="ctr">
                      <a:solidFill>
                        <a:srgbClr val="00B050"/>
                      </a:solidFill>
                      <a:prstDash val="solid"/>
                      <a:round/>
                      <a:headEnd type="none" w="med" len="med"/>
                      <a:tailEnd type="none" w="med" len="med"/>
                    </a:lnR>
                    <a:lnT w="6350" cap="flat" cmpd="sng" algn="ctr">
                      <a:solidFill>
                        <a:srgbClr val="00B050"/>
                      </a:solidFill>
                      <a:prstDash val="solid"/>
                      <a:round/>
                      <a:headEnd type="none" w="med" len="med"/>
                      <a:tailEnd type="none" w="med" len="med"/>
                    </a:lnT>
                    <a:lnB w="6350" cap="flat" cmpd="sng" algn="ctr">
                      <a:solidFill>
                        <a:srgbClr val="00B050"/>
                      </a:solidFill>
                      <a:prstDash val="solid"/>
                      <a:round/>
                      <a:headEnd type="none" w="med" len="med"/>
                      <a:tailEnd type="none" w="med" len="med"/>
                    </a:lnB>
                  </a:tcPr>
                </a:tc>
              </a:tr>
              <a:tr h="1065076">
                <a:tc>
                  <a:txBody>
                    <a:bodyPr/>
                    <a:lstStyle/>
                    <a:p>
                      <a:pPr algn="l" fontAlgn="t"/>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1300" b="0" i="0" u="sng" strike="noStrike" dirty="0">
                          <a:solidFill>
                            <a:srgbClr val="00B050"/>
                          </a:solidFill>
                          <a:latin typeface="ＭＳ Ｐゴシック"/>
                        </a:rPr>
                        <a:t>お問い合わせフォーム</a:t>
                      </a: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1100" b="0" i="0" u="sng" strike="noStrike" dirty="0">
                          <a:solidFill>
                            <a:schemeClr val="tx1"/>
                          </a:solidFill>
                          <a:latin typeface="ＭＳ Ｐゴシック"/>
                        </a:rPr>
                        <a:t/>
                      </a:r>
                      <a:br>
                        <a:rPr lang="ja-JP" altLang="en-US" sz="1100" b="0" i="0" u="sng" strike="noStrike" dirty="0">
                          <a:solidFill>
                            <a:schemeClr val="tx1"/>
                          </a:solidFill>
                          <a:latin typeface="ＭＳ Ｐゴシック"/>
                        </a:rPr>
                      </a:br>
                      <a:r>
                        <a:rPr lang="ja-JP" altLang="en-US" sz="1100" b="0" i="0" u="none" strike="noStrike" dirty="0">
                          <a:solidFill>
                            <a:schemeClr val="tx1"/>
                          </a:solidFill>
                          <a:latin typeface="ＭＳ Ｐゴシック"/>
                        </a:rPr>
                        <a:t>マーチャント・サポート加盟店様専用のお問い合わせ窓口です。 </a:t>
                      </a:r>
                      <a:endParaRPr lang="ja-JP" altLang="en-US" sz="1100" b="0" i="0" u="sng" strike="noStrike" dirty="0">
                        <a:solidFill>
                          <a:schemeClr val="tx1"/>
                        </a:solidFill>
                        <a:latin typeface="ＭＳ Ｐゴシック"/>
                      </a:endParaRPr>
                    </a:p>
                  </a:txBody>
                  <a:tcPr marL="8170" marR="8170" marT="8170" marB="0">
                    <a:lnL w="6350" cap="flat" cmpd="sng" algn="ctr">
                      <a:solidFill>
                        <a:srgbClr val="00B050"/>
                      </a:solidFill>
                      <a:prstDash val="solid"/>
                      <a:round/>
                      <a:headEnd type="none" w="med" len="med"/>
                      <a:tailEnd type="none" w="med" len="med"/>
                    </a:lnL>
                    <a:lnR w="6350" cap="flat" cmpd="sng" algn="ctr">
                      <a:solidFill>
                        <a:srgbClr val="00B050"/>
                      </a:solidFill>
                      <a:prstDash val="solid"/>
                      <a:round/>
                      <a:headEnd type="none" w="med" len="med"/>
                      <a:tailEnd type="none" w="med" len="med"/>
                    </a:lnR>
                    <a:lnT w="6350" cap="flat" cmpd="sng" algn="ctr">
                      <a:solidFill>
                        <a:srgbClr val="00B050"/>
                      </a:solidFill>
                      <a:prstDash val="solid"/>
                      <a:round/>
                      <a:headEnd type="none" w="med" len="med"/>
                      <a:tailEnd type="none" w="med" len="med"/>
                    </a:lnT>
                    <a:lnB w="6350" cap="flat" cmpd="sng" algn="ctr">
                      <a:solidFill>
                        <a:srgbClr val="00B050"/>
                      </a:solidFill>
                      <a:prstDash val="solid"/>
                      <a:round/>
                      <a:headEnd type="none" w="med" len="med"/>
                      <a:tailEnd type="none" w="med" len="med"/>
                    </a:lnB>
                  </a:tcPr>
                </a:tc>
                <a:tc>
                  <a:txBody>
                    <a:bodyPr/>
                    <a:lstStyle/>
                    <a:p>
                      <a:pPr algn="l" fontAlgn="t"/>
                      <a:r>
                        <a:rPr lang="zh-TW" altLang="en-US" sz="900" b="0" i="0" u="sng" strike="noStrike" dirty="0">
                          <a:solidFill>
                            <a:srgbClr val="00B050"/>
                          </a:solidFill>
                          <a:latin typeface="ＭＳ Ｐゴシック"/>
                        </a:rPr>
                        <a:t/>
                      </a:r>
                      <a:br>
                        <a:rPr lang="zh-TW" altLang="en-US" sz="900" b="0" i="0" u="sng" strike="noStrike" dirty="0">
                          <a:solidFill>
                            <a:srgbClr val="00B050"/>
                          </a:solidFill>
                          <a:latin typeface="ＭＳ Ｐゴシック"/>
                        </a:rPr>
                      </a:br>
                      <a:r>
                        <a:rPr lang="zh-TW" altLang="en-US" sz="1300" b="0" i="0" u="sng" strike="noStrike" dirty="0">
                          <a:solidFill>
                            <a:srgbClr val="00B050"/>
                          </a:solidFill>
                          <a:latin typeface="ＭＳ Ｐゴシック"/>
                        </a:rPr>
                        <a:t>早期決済規約</a:t>
                      </a:r>
                      <a:r>
                        <a:rPr lang="zh-TW" altLang="en-US" sz="900" b="0" i="0" u="sng" strike="noStrike" dirty="0">
                          <a:solidFill>
                            <a:srgbClr val="00B050"/>
                          </a:solidFill>
                          <a:latin typeface="ＭＳ Ｐゴシック"/>
                        </a:rPr>
                        <a:t/>
                      </a:r>
                      <a:br>
                        <a:rPr lang="zh-TW" altLang="en-US" sz="900" b="0" i="0" u="sng" strike="noStrike" dirty="0">
                          <a:solidFill>
                            <a:srgbClr val="00B050"/>
                          </a:solidFill>
                          <a:latin typeface="ＭＳ Ｐゴシック"/>
                        </a:rPr>
                      </a:br>
                      <a:r>
                        <a:rPr lang="zh-TW" altLang="en-US" sz="900" b="0" i="0" u="sng" strike="noStrike" dirty="0">
                          <a:solidFill>
                            <a:srgbClr val="00B050"/>
                          </a:solidFill>
                          <a:latin typeface="ＭＳ Ｐゴシック"/>
                        </a:rPr>
                        <a:t/>
                      </a:r>
                      <a:br>
                        <a:rPr lang="zh-TW" altLang="en-US" sz="900" b="0" i="0" u="sng" strike="noStrike" dirty="0">
                          <a:solidFill>
                            <a:srgbClr val="00B050"/>
                          </a:solidFill>
                          <a:latin typeface="ＭＳ Ｐゴシック"/>
                        </a:rPr>
                      </a:br>
                      <a:r>
                        <a:rPr lang="ja-JP" altLang="en-US" sz="1100" b="0" i="0" u="none" strike="noStrike" dirty="0" smtClean="0">
                          <a:solidFill>
                            <a:schemeClr val="tx1"/>
                          </a:solidFill>
                          <a:latin typeface="ＭＳ Ｐゴシック"/>
                        </a:rPr>
                        <a:t>準備中</a:t>
                      </a:r>
                      <a:endParaRPr lang="zh-TW" altLang="en-US" sz="1100" b="0" i="0" u="sng" strike="noStrike" dirty="0">
                        <a:solidFill>
                          <a:schemeClr val="tx1"/>
                        </a:solidFill>
                        <a:latin typeface="ＭＳ Ｐゴシック"/>
                      </a:endParaRPr>
                    </a:p>
                  </a:txBody>
                  <a:tcPr marL="8170" marR="8170" marT="8170" marB="0">
                    <a:lnL w="6350" cap="flat" cmpd="sng" algn="ctr">
                      <a:solidFill>
                        <a:srgbClr val="00B050"/>
                      </a:solidFill>
                      <a:prstDash val="solid"/>
                      <a:round/>
                      <a:headEnd type="none" w="med" len="med"/>
                      <a:tailEnd type="none" w="med" len="med"/>
                    </a:lnL>
                    <a:lnR w="6350" cap="flat" cmpd="sng" algn="ctr">
                      <a:solidFill>
                        <a:srgbClr val="00B050"/>
                      </a:solidFill>
                      <a:prstDash val="solid"/>
                      <a:round/>
                      <a:headEnd type="none" w="med" len="med"/>
                      <a:tailEnd type="none" w="med" len="med"/>
                    </a:lnR>
                    <a:lnT w="6350" cap="flat" cmpd="sng" algn="ctr">
                      <a:solidFill>
                        <a:srgbClr val="00B050"/>
                      </a:solidFill>
                      <a:prstDash val="solid"/>
                      <a:round/>
                      <a:headEnd type="none" w="med" len="med"/>
                      <a:tailEnd type="none" w="med" len="med"/>
                    </a:lnT>
                    <a:lnB w="6350" cap="flat" cmpd="sng" algn="ctr">
                      <a:solidFill>
                        <a:srgbClr val="00B050"/>
                      </a:solidFill>
                      <a:prstDash val="solid"/>
                      <a:round/>
                      <a:headEnd type="none" w="med" len="med"/>
                      <a:tailEnd type="none" w="med" len="med"/>
                    </a:lnB>
                  </a:tcPr>
                </a:tc>
              </a:tr>
              <a:tr h="1065076">
                <a:tc>
                  <a:txBody>
                    <a:bodyPr/>
                    <a:lstStyle/>
                    <a:p>
                      <a:pPr algn="l" fontAlgn="t"/>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en-US" altLang="ja-JP" sz="1300" b="0" i="0" u="sng" strike="noStrike" dirty="0">
                          <a:solidFill>
                            <a:srgbClr val="00B050"/>
                          </a:solidFill>
                          <a:latin typeface="ＭＳ Ｐゴシック"/>
                        </a:rPr>
                        <a:t>PAX</a:t>
                      </a:r>
                      <a:r>
                        <a:rPr lang="ja-JP" altLang="en-US" sz="1300" b="0" i="0" u="sng" strike="noStrike" dirty="0">
                          <a:solidFill>
                            <a:srgbClr val="00B050"/>
                          </a:solidFill>
                          <a:latin typeface="ＭＳ Ｐゴシック"/>
                        </a:rPr>
                        <a:t>社製端末　操作マニュアル</a:t>
                      </a: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1100" b="0" i="0" u="none" strike="noStrike" dirty="0">
                          <a:solidFill>
                            <a:schemeClr val="tx1"/>
                          </a:solidFill>
                          <a:latin typeface="ＭＳ Ｐゴシック"/>
                        </a:rPr>
                        <a:t>準備中</a:t>
                      </a:r>
                      <a:endParaRPr lang="ja-JP" altLang="en-US" sz="1100" b="0" i="0" u="sng" strike="noStrike" dirty="0">
                        <a:solidFill>
                          <a:schemeClr val="tx1"/>
                        </a:solidFill>
                        <a:latin typeface="ＭＳ Ｐゴシック"/>
                      </a:endParaRPr>
                    </a:p>
                  </a:txBody>
                  <a:tcPr marL="8170" marR="8170" marT="8170" marB="0">
                    <a:lnL w="6350" cap="flat" cmpd="sng" algn="ctr">
                      <a:solidFill>
                        <a:srgbClr val="00B050"/>
                      </a:solidFill>
                      <a:prstDash val="solid"/>
                      <a:round/>
                      <a:headEnd type="none" w="med" len="med"/>
                      <a:tailEnd type="none" w="med" len="med"/>
                    </a:lnL>
                    <a:lnR w="6350" cap="flat" cmpd="sng" algn="ctr">
                      <a:solidFill>
                        <a:srgbClr val="00B050"/>
                      </a:solidFill>
                      <a:prstDash val="solid"/>
                      <a:round/>
                      <a:headEnd type="none" w="med" len="med"/>
                      <a:tailEnd type="none" w="med" len="med"/>
                    </a:lnR>
                    <a:lnT w="6350" cap="flat" cmpd="sng" algn="ctr">
                      <a:solidFill>
                        <a:srgbClr val="00B050"/>
                      </a:solidFill>
                      <a:prstDash val="solid"/>
                      <a:round/>
                      <a:headEnd type="none" w="med" len="med"/>
                      <a:tailEnd type="none" w="med" len="med"/>
                    </a:lnT>
                    <a:lnB w="6350" cap="flat" cmpd="sng" algn="ctr">
                      <a:solidFill>
                        <a:srgbClr val="00B050"/>
                      </a:solidFill>
                      <a:prstDash val="solid"/>
                      <a:round/>
                      <a:headEnd type="none" w="med" len="med"/>
                      <a:tailEnd type="none" w="med" len="med"/>
                    </a:lnB>
                  </a:tcPr>
                </a:tc>
                <a:tc>
                  <a:txBody>
                    <a:bodyPr/>
                    <a:lstStyle/>
                    <a:p>
                      <a:pPr algn="l" fontAlgn="t"/>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1300" b="0" i="0" u="sng" strike="noStrike" dirty="0">
                          <a:solidFill>
                            <a:srgbClr val="00B050"/>
                          </a:solidFill>
                          <a:latin typeface="ＭＳ Ｐゴシック"/>
                        </a:rPr>
                        <a:t>クレジット売上（取消）依頼票</a:t>
                      </a: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1100" b="0" i="0" u="none" strike="noStrike" dirty="0">
                          <a:solidFill>
                            <a:schemeClr val="tx1"/>
                          </a:solidFill>
                          <a:latin typeface="ＭＳ Ｐゴシック"/>
                        </a:rPr>
                        <a:t>準備中</a:t>
                      </a:r>
                      <a:endParaRPr lang="ja-JP" altLang="en-US" sz="1100" b="0" i="0" u="sng" strike="noStrike" dirty="0">
                        <a:solidFill>
                          <a:schemeClr val="tx1"/>
                        </a:solidFill>
                        <a:latin typeface="ＭＳ Ｐゴシック"/>
                      </a:endParaRPr>
                    </a:p>
                  </a:txBody>
                  <a:tcPr marL="8170" marR="8170" marT="8170" marB="0">
                    <a:lnL w="6350" cap="flat" cmpd="sng" algn="ctr">
                      <a:solidFill>
                        <a:srgbClr val="00B050"/>
                      </a:solidFill>
                      <a:prstDash val="solid"/>
                      <a:round/>
                      <a:headEnd type="none" w="med" len="med"/>
                      <a:tailEnd type="none" w="med" len="med"/>
                    </a:lnL>
                    <a:lnR w="6350" cap="flat" cmpd="sng" algn="ctr">
                      <a:solidFill>
                        <a:srgbClr val="00B050"/>
                      </a:solidFill>
                      <a:prstDash val="solid"/>
                      <a:round/>
                      <a:headEnd type="none" w="med" len="med"/>
                      <a:tailEnd type="none" w="med" len="med"/>
                    </a:lnR>
                    <a:lnT w="6350" cap="flat" cmpd="sng" algn="ctr">
                      <a:solidFill>
                        <a:srgbClr val="00B050"/>
                      </a:solidFill>
                      <a:prstDash val="solid"/>
                      <a:round/>
                      <a:headEnd type="none" w="med" len="med"/>
                      <a:tailEnd type="none" w="med" len="med"/>
                    </a:lnT>
                    <a:lnB w="6350" cap="flat" cmpd="sng" algn="ctr">
                      <a:solidFill>
                        <a:srgbClr val="00B050"/>
                      </a:solidFill>
                      <a:prstDash val="solid"/>
                      <a:round/>
                      <a:headEnd type="none" w="med" len="med"/>
                      <a:tailEnd type="none" w="med" len="med"/>
                    </a:lnB>
                  </a:tcPr>
                </a:tc>
              </a:tr>
              <a:tr h="1065076">
                <a:tc>
                  <a:txBody>
                    <a:bodyPr/>
                    <a:lstStyle/>
                    <a:p>
                      <a:pPr algn="l" fontAlgn="t"/>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en-US" altLang="ja-JP" sz="1300" b="0" i="0" u="sng" strike="noStrike" dirty="0" err="1">
                          <a:solidFill>
                            <a:srgbClr val="00B050"/>
                          </a:solidFill>
                          <a:latin typeface="ＭＳ Ｐゴシック"/>
                        </a:rPr>
                        <a:t>WeChatPay</a:t>
                      </a:r>
                      <a:r>
                        <a:rPr lang="ja-JP" altLang="en-US" sz="1300" b="0" i="0" u="sng" strike="noStrike" dirty="0">
                          <a:solidFill>
                            <a:srgbClr val="00B050"/>
                          </a:solidFill>
                          <a:latin typeface="ＭＳ Ｐゴシック"/>
                        </a:rPr>
                        <a:t>　操作マニュアル</a:t>
                      </a: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1100" b="0" i="0" u="none" strike="noStrike" dirty="0">
                          <a:solidFill>
                            <a:schemeClr val="tx1"/>
                          </a:solidFill>
                          <a:latin typeface="ＭＳ Ｐゴシック"/>
                        </a:rPr>
                        <a:t>準備中</a:t>
                      </a:r>
                      <a:endParaRPr lang="ja-JP" altLang="en-US" sz="1100" b="0" i="0" u="sng" strike="noStrike" dirty="0">
                        <a:solidFill>
                          <a:schemeClr val="tx1"/>
                        </a:solidFill>
                        <a:latin typeface="ＭＳ Ｐゴシック"/>
                      </a:endParaRPr>
                    </a:p>
                  </a:txBody>
                  <a:tcPr marL="8170" marR="8170" marT="8170" marB="0">
                    <a:lnL w="6350" cap="flat" cmpd="sng" algn="ctr">
                      <a:solidFill>
                        <a:srgbClr val="00B050"/>
                      </a:solidFill>
                      <a:prstDash val="solid"/>
                      <a:round/>
                      <a:headEnd type="none" w="med" len="med"/>
                      <a:tailEnd type="none" w="med" len="med"/>
                    </a:lnL>
                    <a:lnR w="6350" cap="flat" cmpd="sng" algn="ctr">
                      <a:solidFill>
                        <a:srgbClr val="00B050"/>
                      </a:solidFill>
                      <a:prstDash val="solid"/>
                      <a:round/>
                      <a:headEnd type="none" w="med" len="med"/>
                      <a:tailEnd type="none" w="med" len="med"/>
                    </a:lnR>
                    <a:lnT w="6350" cap="flat" cmpd="sng" algn="ctr">
                      <a:solidFill>
                        <a:srgbClr val="00B050"/>
                      </a:solidFill>
                      <a:prstDash val="solid"/>
                      <a:round/>
                      <a:headEnd type="none" w="med" len="med"/>
                      <a:tailEnd type="none" w="med" len="med"/>
                    </a:lnT>
                    <a:lnB w="6350" cap="flat" cmpd="sng" algn="ctr">
                      <a:solidFill>
                        <a:srgbClr val="00B050"/>
                      </a:solidFill>
                      <a:prstDash val="solid"/>
                      <a:round/>
                      <a:headEnd type="none" w="med" len="med"/>
                      <a:tailEnd type="none" w="med" len="med"/>
                    </a:lnB>
                  </a:tcPr>
                </a:tc>
                <a:tc>
                  <a:txBody>
                    <a:bodyPr/>
                    <a:lstStyle/>
                    <a:p>
                      <a:pPr algn="l" fontAlgn="t"/>
                      <a:r>
                        <a:rPr lang="en-US" sz="900" b="0" i="0" u="sng" strike="noStrike" dirty="0">
                          <a:solidFill>
                            <a:srgbClr val="00B050"/>
                          </a:solidFill>
                          <a:latin typeface="ＭＳ Ｐゴシック"/>
                        </a:rPr>
                        <a:t/>
                      </a:r>
                      <a:br>
                        <a:rPr lang="en-US" sz="900" b="0" i="0" u="sng" strike="noStrike" dirty="0">
                          <a:solidFill>
                            <a:srgbClr val="00B050"/>
                          </a:solidFill>
                          <a:latin typeface="ＭＳ Ｐゴシック"/>
                        </a:rPr>
                      </a:br>
                      <a:r>
                        <a:rPr lang="en-US" sz="1300" b="0" i="0" u="sng" strike="noStrike" dirty="0" err="1">
                          <a:solidFill>
                            <a:srgbClr val="00B050"/>
                          </a:solidFill>
                          <a:latin typeface="ＭＳ Ｐゴシック"/>
                        </a:rPr>
                        <a:t>WeChatPay</a:t>
                      </a:r>
                      <a:r>
                        <a:rPr lang="ja-JP" altLang="en-US" sz="1300" b="0" i="0" u="sng" strike="noStrike" dirty="0">
                          <a:solidFill>
                            <a:srgbClr val="00B050"/>
                          </a:solidFill>
                          <a:latin typeface="ＭＳ Ｐゴシック"/>
                        </a:rPr>
                        <a:t>規約</a:t>
                      </a: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1100" b="0" i="0" u="none" strike="noStrike" dirty="0">
                          <a:solidFill>
                            <a:schemeClr val="tx1"/>
                          </a:solidFill>
                          <a:latin typeface="ＭＳ Ｐゴシック"/>
                        </a:rPr>
                        <a:t>準備中</a:t>
                      </a:r>
                      <a:endParaRPr lang="ja-JP" altLang="en-US" sz="1100" b="0" i="0" u="sng" strike="noStrike" dirty="0">
                        <a:solidFill>
                          <a:schemeClr val="tx1"/>
                        </a:solidFill>
                        <a:latin typeface="ＭＳ Ｐゴシック"/>
                      </a:endParaRPr>
                    </a:p>
                  </a:txBody>
                  <a:tcPr marL="8170" marR="8170" marT="8170" marB="0">
                    <a:lnL w="6350" cap="flat" cmpd="sng" algn="ctr">
                      <a:solidFill>
                        <a:srgbClr val="00B050"/>
                      </a:solidFill>
                      <a:prstDash val="solid"/>
                      <a:round/>
                      <a:headEnd type="none" w="med" len="med"/>
                      <a:tailEnd type="none" w="med" len="med"/>
                    </a:lnL>
                    <a:lnR w="6350" cap="flat" cmpd="sng" algn="ctr">
                      <a:solidFill>
                        <a:srgbClr val="00B050"/>
                      </a:solidFill>
                      <a:prstDash val="solid"/>
                      <a:round/>
                      <a:headEnd type="none" w="med" len="med"/>
                      <a:tailEnd type="none" w="med" len="med"/>
                    </a:lnR>
                    <a:lnT w="6350" cap="flat" cmpd="sng" algn="ctr">
                      <a:solidFill>
                        <a:srgbClr val="00B050"/>
                      </a:solidFill>
                      <a:prstDash val="solid"/>
                      <a:round/>
                      <a:headEnd type="none" w="med" len="med"/>
                      <a:tailEnd type="none" w="med" len="med"/>
                    </a:lnT>
                    <a:lnB w="6350" cap="flat" cmpd="sng" algn="ctr">
                      <a:solidFill>
                        <a:srgbClr val="00B050"/>
                      </a:solidFill>
                      <a:prstDash val="solid"/>
                      <a:round/>
                      <a:headEnd type="none" w="med" len="med"/>
                      <a:tailEnd type="none" w="med" len="med"/>
                    </a:lnB>
                  </a:tcPr>
                </a:tc>
              </a:tr>
            </a:tbl>
          </a:graphicData>
        </a:graphic>
      </p:graphicFrame>
      <p:sp>
        <p:nvSpPr>
          <p:cNvPr id="38" name="直角三角形 37"/>
          <p:cNvSpPr/>
          <p:nvPr/>
        </p:nvSpPr>
        <p:spPr>
          <a:xfrm rot="16200000">
            <a:off x="6149781" y="6675755"/>
            <a:ext cx="202493" cy="171447"/>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40" name="直角三角形 39"/>
          <p:cNvSpPr/>
          <p:nvPr/>
        </p:nvSpPr>
        <p:spPr>
          <a:xfrm rot="16200000">
            <a:off x="3688809" y="5659136"/>
            <a:ext cx="202493" cy="171447"/>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42" name="直角三角形 41"/>
          <p:cNvSpPr/>
          <p:nvPr/>
        </p:nvSpPr>
        <p:spPr>
          <a:xfrm rot="16200000">
            <a:off x="6176149" y="5641710"/>
            <a:ext cx="202493" cy="171447"/>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43" name="直角三角形 42"/>
          <p:cNvSpPr/>
          <p:nvPr/>
        </p:nvSpPr>
        <p:spPr>
          <a:xfrm rot="16200000">
            <a:off x="3701509" y="3507403"/>
            <a:ext cx="202493" cy="171447"/>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1776448" cy="369332"/>
          </a:xfrm>
          <a:prstGeom prst="rect">
            <a:avLst/>
          </a:prstGeom>
          <a:noFill/>
        </p:spPr>
        <p:txBody>
          <a:bodyPr wrap="none" rtlCol="0">
            <a:spAutoFit/>
          </a:bodyPr>
          <a:lstStyle/>
          <a:p>
            <a:r>
              <a:rPr kumimoji="1" lang="ja-JP" altLang="en-US" u="sng" dirty="0" smtClean="0"/>
              <a:t>ご利用加盟店様</a:t>
            </a:r>
            <a:endParaRPr kumimoji="1" lang="ja-JP" altLang="en-US" u="sng" dirty="0"/>
          </a:p>
        </p:txBody>
      </p:sp>
      <p:sp>
        <p:nvSpPr>
          <p:cNvPr id="35" name="テキスト ボックス 34"/>
          <p:cNvSpPr txBox="1"/>
          <p:nvPr/>
        </p:nvSpPr>
        <p:spPr>
          <a:xfrm>
            <a:off x="1300223" y="1835696"/>
            <a:ext cx="3163045"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≪各種変更手続きフォーム</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40" name="テキスト ボックス 39"/>
          <p:cNvSpPr txBox="1"/>
          <p:nvPr/>
        </p:nvSpPr>
        <p:spPr>
          <a:xfrm>
            <a:off x="1268760" y="2267744"/>
            <a:ext cx="5445224" cy="1384995"/>
          </a:xfrm>
          <a:prstGeom prst="rect">
            <a:avLst/>
          </a:prstGeom>
          <a:noFill/>
        </p:spPr>
        <p:txBody>
          <a:bodyPr wrap="square" rtlCol="0">
            <a:spAutoFit/>
          </a:bodyPr>
          <a:lstStyle/>
          <a:p>
            <a:r>
              <a:rPr lang="ja-JP" altLang="en-US" sz="1200" dirty="0" smtClean="0"/>
              <a:t>必要情報をご記入のうえ、送信ください。必要書類一式をご送付いたします。</a:t>
            </a:r>
            <a:br>
              <a:rPr lang="ja-JP" altLang="en-US" sz="1200" dirty="0" smtClean="0"/>
            </a:br>
            <a:r>
              <a:rPr lang="ja-JP" altLang="en-US" sz="1200" dirty="0" smtClean="0"/>
              <a:t>なお、変更手続きの内容によっては、</a:t>
            </a:r>
            <a:r>
              <a:rPr lang="ja-JP" altLang="en-US" sz="1200" b="1" dirty="0" smtClean="0"/>
              <a:t>「営業許可証」</a:t>
            </a:r>
            <a:r>
              <a:rPr lang="ja-JP" altLang="en-US" sz="1200" dirty="0" smtClean="0"/>
              <a:t>や</a:t>
            </a:r>
            <a:r>
              <a:rPr lang="ja-JP" altLang="en-US" sz="1200" b="1" dirty="0" smtClean="0"/>
              <a:t>「契約者身分証明書」</a:t>
            </a:r>
            <a:r>
              <a:rPr lang="ja-JP" altLang="en-US" sz="1200" dirty="0" smtClean="0"/>
              <a:t>のご提示をいただく場合がございますので、あらかじめご了承ください。</a:t>
            </a:r>
            <a:endParaRPr lang="en-US" altLang="ja-JP" sz="1200" dirty="0" smtClean="0"/>
          </a:p>
          <a:p>
            <a:endParaRPr kumimoji="1" lang="en-US" altLang="ja-JP" sz="1200" dirty="0" smtClean="0"/>
          </a:p>
          <a:p>
            <a:r>
              <a:rPr kumimoji="1" lang="ja-JP" altLang="en-US" sz="1200" dirty="0" smtClean="0"/>
              <a:t>万が一のため、弊社でメール受信後に自動返信を</a:t>
            </a:r>
            <a:r>
              <a:rPr lang="ja-JP" altLang="en-US" sz="1200" dirty="0" smtClean="0"/>
              <a:t>させていただいておりますが、返信メールが翌日にもない場合には、お電話にて</a:t>
            </a:r>
            <a:r>
              <a:rPr kumimoji="1" lang="ja-JP" altLang="en-US" sz="1200" dirty="0" smtClean="0"/>
              <a:t>お問い合わせ下さいますよう、宜しくお願い申し上げます。</a:t>
            </a:r>
            <a:endParaRPr kumimoji="1" lang="ja-JP" altLang="en-US" sz="1200" dirty="0"/>
          </a:p>
        </p:txBody>
      </p:sp>
      <p:cxnSp>
        <p:nvCxnSpPr>
          <p:cNvPr id="42" name="直線コネクタ 41"/>
          <p:cNvCxnSpPr/>
          <p:nvPr/>
        </p:nvCxnSpPr>
        <p:spPr>
          <a:xfrm>
            <a:off x="1196752" y="3635896"/>
            <a:ext cx="5328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23" name="正方形/長方形 22"/>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28" name="正方形/長方形 2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45" name="正方形/長方形 44"/>
          <p:cNvSpPr/>
          <p:nvPr/>
        </p:nvSpPr>
        <p:spPr>
          <a:xfrm>
            <a:off x="260648" y="262778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graphicFrame>
        <p:nvGraphicFramePr>
          <p:cNvPr id="33" name="表 32"/>
          <p:cNvGraphicFramePr>
            <a:graphicFrameLocks noGrp="1"/>
          </p:cNvGraphicFramePr>
          <p:nvPr/>
        </p:nvGraphicFramePr>
        <p:xfrm>
          <a:off x="1340768" y="3851921"/>
          <a:ext cx="5400600" cy="3816425"/>
        </p:xfrm>
        <a:graphic>
          <a:graphicData uri="http://schemas.openxmlformats.org/drawingml/2006/table">
            <a:tbl>
              <a:tblPr/>
              <a:tblGrid>
                <a:gridCol w="1440160"/>
                <a:gridCol w="3960440"/>
              </a:tblGrid>
              <a:tr h="264331">
                <a:tc rowSpan="3">
                  <a:txBody>
                    <a:bodyPr/>
                    <a:lstStyle/>
                    <a:p>
                      <a:pPr algn="l" rtl="0" fontAlgn="t"/>
                      <a:r>
                        <a:rPr lang="en-US" altLang="ja-JP" sz="1200" b="0" i="0" u="none" strike="noStrike" dirty="0">
                          <a:solidFill>
                            <a:srgbClr val="000000"/>
                          </a:solidFill>
                          <a:latin typeface="Arial"/>
                        </a:rPr>
                        <a:t>[1]</a:t>
                      </a:r>
                      <a:r>
                        <a:rPr lang="ja-JP" altLang="en-US" sz="1200" b="0" i="0" u="none" strike="noStrike" dirty="0">
                          <a:solidFill>
                            <a:srgbClr val="000000"/>
                          </a:solidFill>
                          <a:latin typeface="Arial"/>
                        </a:rPr>
                        <a:t>手続き内容を選択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zh-TW" altLang="en-US" sz="1200" b="0" i="0" u="none" strike="noStrike" dirty="0">
                          <a:solidFill>
                            <a:srgbClr val="000000"/>
                          </a:solidFill>
                          <a:latin typeface="Arial"/>
                        </a:rPr>
                        <a:t>□店舗情報変更　□解約希望　</a:t>
                      </a:r>
                      <a:r>
                        <a:rPr lang="zh-TW" altLang="en-US" sz="1200" b="0" i="0" u="none" strike="noStrike" dirty="0">
                          <a:solidFill>
                            <a:srgbClr val="000000"/>
                          </a:solidFill>
                          <a:latin typeface="Calibri"/>
                        </a:rPr>
                        <a:t> </a:t>
                      </a:r>
                      <a:endParaRPr lang="zh-TW" altLang="en-US" sz="12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264331">
                <a:tc vMerge="1">
                  <a:txBody>
                    <a:bodyPr/>
                    <a:lstStyle/>
                    <a:p>
                      <a:endParaRPr kumimoji="1" lang="ja-JP" altLang="en-US"/>
                    </a:p>
                  </a:txBody>
                  <a:tcPr/>
                </a:tc>
                <a:tc>
                  <a:txBody>
                    <a:bodyPr/>
                    <a:lstStyle/>
                    <a:p>
                      <a:pPr algn="l" rtl="0" fontAlgn="t"/>
                      <a:r>
                        <a:rPr lang="zh-TW" altLang="en-US" sz="1200" b="0" i="0" u="none" strike="noStrike" dirty="0" smtClean="0">
                          <a:solidFill>
                            <a:srgbClr val="000000"/>
                          </a:solidFill>
                          <a:latin typeface="Arial"/>
                        </a:rPr>
                        <a:t>□</a:t>
                      </a:r>
                      <a:r>
                        <a:rPr lang="ja-JP" altLang="en-US" sz="1200" b="0" i="0" u="none" strike="noStrike" dirty="0" smtClean="0">
                          <a:solidFill>
                            <a:srgbClr val="000000"/>
                          </a:solidFill>
                          <a:latin typeface="Arial"/>
                        </a:rPr>
                        <a:t>契約者</a:t>
                      </a:r>
                      <a:r>
                        <a:rPr lang="ja-JP" altLang="en-US" sz="1200" b="0" i="0" u="none" strike="noStrike" dirty="0">
                          <a:solidFill>
                            <a:srgbClr val="000000"/>
                          </a:solidFill>
                          <a:latin typeface="Arial"/>
                        </a:rPr>
                        <a:t>変更</a:t>
                      </a:r>
                      <a:r>
                        <a:rPr lang="ja-JP" altLang="en-US" sz="1200" b="0" i="0" u="none" strike="noStrike" dirty="0">
                          <a:solidFill>
                            <a:srgbClr val="000000"/>
                          </a:solidFill>
                          <a:latin typeface="ＭＳ Ｐゴシック"/>
                        </a:rPr>
                        <a:t> </a:t>
                      </a:r>
                      <a:endParaRPr lang="ja-JP" altLang="en-US" sz="12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315618">
                <a:tc vMerge="1">
                  <a:txBody>
                    <a:bodyPr/>
                    <a:lstStyle/>
                    <a:p>
                      <a:endParaRPr kumimoji="1" lang="ja-JP" altLang="en-US"/>
                    </a:p>
                  </a:txBody>
                  <a:tcPr/>
                </a:tc>
                <a:tc>
                  <a:txBody>
                    <a:bodyPr/>
                    <a:lstStyle/>
                    <a:p>
                      <a:pPr algn="l" rtl="0" fontAlgn="t"/>
                      <a:r>
                        <a:rPr lang="en-US" altLang="ja-JP" sz="1200" b="0" i="0" u="none" strike="noStrike" dirty="0">
                          <a:solidFill>
                            <a:srgbClr val="000000"/>
                          </a:solidFill>
                          <a:latin typeface="ＭＳ Ｐゴシック"/>
                        </a:rPr>
                        <a:t>※</a:t>
                      </a:r>
                      <a:r>
                        <a:rPr lang="ja-JP" altLang="en-US" sz="1200" b="0" i="0" u="none" strike="noStrike" dirty="0">
                          <a:solidFill>
                            <a:srgbClr val="000000"/>
                          </a:solidFill>
                          <a:latin typeface="Arial"/>
                        </a:rPr>
                        <a:t>営業者変更、営業（法人）譲渡、法人改組などが該当します</a:t>
                      </a:r>
                      <a:r>
                        <a:rPr lang="ja-JP" altLang="en-US" sz="1200" b="1" i="0" u="none" strike="noStrike" dirty="0">
                          <a:solidFill>
                            <a:srgbClr val="000000"/>
                          </a:solidFill>
                          <a:latin typeface="Arial"/>
                        </a:rPr>
                        <a:t> </a:t>
                      </a:r>
                      <a:endParaRPr lang="ja-JP" altLang="en-US" sz="1200" b="0" i="0" u="none" strike="noStrike" dirty="0">
                        <a:solidFill>
                          <a:srgbClr val="000000"/>
                        </a:solidFill>
                        <a:latin typeface="ＭＳ Ｐゴシック"/>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264331">
                <a:tc>
                  <a:txBody>
                    <a:bodyPr/>
                    <a:lstStyle/>
                    <a:p>
                      <a:pPr algn="l" rtl="0" fontAlgn="t"/>
                      <a:r>
                        <a:rPr lang="en-US" altLang="ja-JP" sz="1200" b="0" i="0" u="none" strike="noStrike">
                          <a:solidFill>
                            <a:srgbClr val="000000"/>
                          </a:solidFill>
                          <a:latin typeface="Arial"/>
                        </a:rPr>
                        <a:t>[2]</a:t>
                      </a:r>
                      <a:r>
                        <a:rPr lang="ja-JP" altLang="en-US" sz="1200" b="0" i="0" u="none" strike="noStrike">
                          <a:solidFill>
                            <a:srgbClr val="000000"/>
                          </a:solidFill>
                          <a:latin typeface="Arial"/>
                        </a:rPr>
                        <a:t>契約形態</a:t>
                      </a:r>
                      <a:r>
                        <a:rPr lang="ja-JP" altLang="en-US" sz="1200" b="0" i="0" u="none" strike="noStrike">
                          <a:solidFill>
                            <a:srgbClr val="000000"/>
                          </a:solidFill>
                          <a:latin typeface="Calibri"/>
                        </a:rPr>
                        <a:t> </a:t>
                      </a:r>
                      <a:r>
                        <a:rPr lang="ja-JP" altLang="en-US" sz="12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dirty="0">
                          <a:solidFill>
                            <a:srgbClr val="000000"/>
                          </a:solidFill>
                          <a:latin typeface="Arial"/>
                        </a:rPr>
                        <a:t>□個人　□法人</a:t>
                      </a:r>
                      <a:r>
                        <a:rPr lang="ja-JP" altLang="en-US" sz="1200" b="0" i="0" u="none" strike="noStrike" dirty="0">
                          <a:solidFill>
                            <a:srgbClr val="000000"/>
                          </a:solidFill>
                          <a:latin typeface="Calibri"/>
                        </a:rPr>
                        <a:t> </a:t>
                      </a:r>
                      <a:endParaRPr lang="ja-JP" altLang="en-US" sz="12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331">
                <a:tc>
                  <a:txBody>
                    <a:bodyPr/>
                    <a:lstStyle/>
                    <a:p>
                      <a:pPr algn="l" rtl="0" fontAlgn="t"/>
                      <a:r>
                        <a:rPr lang="en-US" altLang="ja-JP" sz="1200" b="0" i="0" u="none" strike="noStrike">
                          <a:solidFill>
                            <a:srgbClr val="000000"/>
                          </a:solidFill>
                          <a:latin typeface="Arial"/>
                        </a:rPr>
                        <a:t>[3]</a:t>
                      </a:r>
                      <a:r>
                        <a:rPr lang="ja-JP" altLang="en-US" sz="1200" b="0" i="0" u="none" strike="noStrike">
                          <a:solidFill>
                            <a:srgbClr val="000000"/>
                          </a:solidFill>
                          <a:latin typeface="Arial"/>
                        </a:rPr>
                        <a:t>加盟店番号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ja-JP" altLang="en-US" sz="1200" b="0" i="0" u="none" strike="noStrike">
                          <a:solidFill>
                            <a:srgbClr val="000000"/>
                          </a:solidFill>
                          <a:latin typeface="Calibri"/>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331">
                <a:tc>
                  <a:txBody>
                    <a:bodyPr/>
                    <a:lstStyle/>
                    <a:p>
                      <a:pPr algn="l" rtl="0" fontAlgn="t"/>
                      <a:r>
                        <a:rPr lang="en-US" altLang="ja-JP" sz="1200" b="0" i="0" u="none" strike="noStrike">
                          <a:solidFill>
                            <a:srgbClr val="000000"/>
                          </a:solidFill>
                          <a:latin typeface="Arial"/>
                        </a:rPr>
                        <a:t>[4]</a:t>
                      </a:r>
                      <a:r>
                        <a:rPr lang="ja-JP" altLang="en-US" sz="1200" b="0" i="0" u="none" strike="noStrike">
                          <a:solidFill>
                            <a:srgbClr val="000000"/>
                          </a:solidFill>
                          <a:latin typeface="Arial"/>
                        </a:rPr>
                        <a:t>法人名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algn="l" fontAlgn="t"/>
                      <a:r>
                        <a:rPr lang="ja-JP" altLang="en-US" sz="12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331">
                <a:tc>
                  <a:txBody>
                    <a:bodyPr/>
                    <a:lstStyle/>
                    <a:p>
                      <a:pPr algn="l" rtl="0" fontAlgn="t"/>
                      <a:r>
                        <a:rPr lang="en-US" altLang="ja-JP" sz="1200" b="0" i="0" u="none" strike="noStrike">
                          <a:solidFill>
                            <a:srgbClr val="000000"/>
                          </a:solidFill>
                          <a:latin typeface="Arial"/>
                        </a:rPr>
                        <a:t>※</a:t>
                      </a:r>
                      <a:r>
                        <a:rPr lang="ja-JP" altLang="en-US" sz="1200" b="0" i="0" u="none" strike="noStrike">
                          <a:solidFill>
                            <a:srgbClr val="000000"/>
                          </a:solidFill>
                          <a:latin typeface="Arial"/>
                        </a:rPr>
                        <a:t>法人の場合必須</a:t>
                      </a:r>
                      <a:r>
                        <a:rPr lang="ja-JP" altLang="en-US" sz="1200" b="0" i="0" u="none" strike="noStrike">
                          <a:solidFill>
                            <a:srgbClr val="000000"/>
                          </a:solidFill>
                          <a:latin typeface="ＭＳ Ｐゴシック"/>
                        </a:rPr>
                        <a:t> </a:t>
                      </a:r>
                      <a:endParaRPr lang="ja-JP" altLang="en-US"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kumimoji="1" lang="ja-JP" altLang="en-US"/>
                    </a:p>
                  </a:txBody>
                  <a:tcPr/>
                </a:tc>
              </a:tr>
              <a:tr h="264331">
                <a:tc>
                  <a:txBody>
                    <a:bodyPr/>
                    <a:lstStyle/>
                    <a:p>
                      <a:pPr algn="l" rtl="0" fontAlgn="t"/>
                      <a:r>
                        <a:rPr lang="en-US" altLang="ja-JP" sz="1200" b="0" i="0" u="none" strike="noStrike">
                          <a:solidFill>
                            <a:srgbClr val="000000"/>
                          </a:solidFill>
                          <a:latin typeface="Arial"/>
                        </a:rPr>
                        <a:t>[5]</a:t>
                      </a:r>
                      <a:r>
                        <a:rPr lang="ja-JP" altLang="en-US" sz="1200" b="0" i="0" u="none" strike="noStrike">
                          <a:solidFill>
                            <a:srgbClr val="000000"/>
                          </a:solidFill>
                          <a:latin typeface="ＭＳ Ｐゴシック"/>
                        </a:rPr>
                        <a:t>店舗名</a:t>
                      </a:r>
                      <a:endParaRPr lang="ja-JP" altLang="en-US"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331">
                <a:tc>
                  <a:txBody>
                    <a:bodyPr/>
                    <a:lstStyle/>
                    <a:p>
                      <a:pPr algn="l" rtl="0" fontAlgn="t"/>
                      <a:r>
                        <a:rPr lang="en-US" altLang="ja-JP" sz="1200" b="0" i="0" u="none" strike="noStrike">
                          <a:solidFill>
                            <a:srgbClr val="000000"/>
                          </a:solidFill>
                          <a:latin typeface="Arial"/>
                        </a:rPr>
                        <a:t>[6]</a:t>
                      </a:r>
                      <a:r>
                        <a:rPr lang="ja-JP" altLang="en-US" sz="1200" b="0" i="0" u="none" strike="noStrike">
                          <a:solidFill>
                            <a:srgbClr val="000000"/>
                          </a:solidFill>
                          <a:latin typeface="ＭＳ Ｐゴシック"/>
                        </a:rPr>
                        <a:t>代表者名</a:t>
                      </a:r>
                      <a:endParaRPr lang="ja-JP" altLang="en-US"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algn="l" rtl="0" fontAlgn="t"/>
                      <a:r>
                        <a:rPr lang="ja-JP" altLang="en-US" sz="15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331">
                <a:tc>
                  <a:txBody>
                    <a:bodyPr/>
                    <a:lstStyle/>
                    <a:p>
                      <a:pPr algn="l" fontAlgn="t"/>
                      <a:r>
                        <a:rPr lang="en-US" altLang="ja-JP" sz="1200" b="0" i="0" u="none" strike="noStrike">
                          <a:solidFill>
                            <a:srgbClr val="000000"/>
                          </a:solidFill>
                          <a:latin typeface="Arial"/>
                        </a:rPr>
                        <a:t>[7]</a:t>
                      </a:r>
                      <a:r>
                        <a:rPr lang="ja-JP" altLang="en-US" sz="1200" b="0" i="0" u="none" strike="noStrike">
                          <a:solidFill>
                            <a:srgbClr val="000000"/>
                          </a:solidFill>
                          <a:latin typeface="ＭＳ Ｐゴシック"/>
                        </a:rPr>
                        <a:t>代表者フリガナ</a:t>
                      </a:r>
                      <a:endParaRPr lang="ja-JP" altLang="en-US"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kumimoji="1" lang="ja-JP" altLang="en-US"/>
                    </a:p>
                  </a:txBody>
                  <a:tcPr/>
                </a:tc>
              </a:tr>
              <a:tr h="264331">
                <a:tc>
                  <a:txBody>
                    <a:bodyPr/>
                    <a:lstStyle/>
                    <a:p>
                      <a:pPr algn="l" rtl="0" fontAlgn="t"/>
                      <a:r>
                        <a:rPr lang="en-US" altLang="ja-JP" sz="1200" b="0" i="0" u="none" strike="noStrike">
                          <a:solidFill>
                            <a:srgbClr val="000000"/>
                          </a:solidFill>
                          <a:latin typeface="Arial"/>
                        </a:rPr>
                        <a:t>[8]</a:t>
                      </a:r>
                      <a:r>
                        <a:rPr lang="ja-JP" altLang="en-US" sz="1200" b="0" i="0" u="none" strike="noStrike">
                          <a:solidFill>
                            <a:srgbClr val="000000"/>
                          </a:solidFill>
                          <a:latin typeface="ＭＳ Ｐゴシック"/>
                        </a:rPr>
                        <a:t>ご担当者名</a:t>
                      </a:r>
                      <a:endParaRPr lang="ja-JP" altLang="en-US"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dirty="0" smtClean="0">
                          <a:solidFill>
                            <a:srgbClr val="000000"/>
                          </a:solidFill>
                          <a:latin typeface="Arial"/>
                        </a:rPr>
                        <a:t>□法人</a:t>
                      </a:r>
                      <a:r>
                        <a:rPr lang="ja-JP" altLang="en-US" sz="1200" b="0" i="0" u="none" strike="noStrike" dirty="0">
                          <a:solidFill>
                            <a:srgbClr val="000000"/>
                          </a:solidFill>
                          <a:latin typeface="Arial"/>
                        </a:rPr>
                        <a:t>　□店舗　□その他住所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832">
                <a:tc>
                  <a:txBody>
                    <a:bodyPr/>
                    <a:lstStyle/>
                    <a:p>
                      <a:pPr algn="l" rtl="0" fontAlgn="t"/>
                      <a:r>
                        <a:rPr lang="en-US" altLang="zh-TW" sz="1200" b="0" i="0" u="none" strike="noStrike">
                          <a:solidFill>
                            <a:srgbClr val="000000"/>
                          </a:solidFill>
                          <a:latin typeface="Arial"/>
                        </a:rPr>
                        <a:t>[9]</a:t>
                      </a:r>
                      <a:r>
                        <a:rPr lang="zh-TW" altLang="en-US" sz="1200" b="0" i="0" u="none" strike="noStrike">
                          <a:solidFill>
                            <a:srgbClr val="000000"/>
                          </a:solidFill>
                          <a:latin typeface="ＭＳ Ｐゴシック"/>
                        </a:rPr>
                        <a:t>連絡先電話番号</a:t>
                      </a:r>
                      <a:endParaRPr lang="zh-TW" altLang="en-US"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5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1665">
                <a:tc>
                  <a:txBody>
                    <a:bodyPr/>
                    <a:lstStyle/>
                    <a:p>
                      <a:pPr algn="l" rtl="0" fontAlgn="t"/>
                      <a:r>
                        <a:rPr lang="en-US" altLang="ja-JP" sz="1200" b="0" i="0" u="none" strike="noStrike">
                          <a:solidFill>
                            <a:srgbClr val="000000"/>
                          </a:solidFill>
                          <a:latin typeface="Arial"/>
                        </a:rPr>
                        <a:t>[10]</a:t>
                      </a:r>
                      <a:r>
                        <a:rPr lang="ja-JP" altLang="en-US" sz="1200" b="0" i="0" u="none" strike="noStrike">
                          <a:solidFill>
                            <a:srgbClr val="000000"/>
                          </a:solidFill>
                          <a:latin typeface="ＭＳ Ｐゴシック"/>
                        </a:rPr>
                        <a:t>その他追加情報</a:t>
                      </a:r>
                      <a:endParaRPr lang="ja-JP" altLang="en-US"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dirty="0">
                          <a:solidFill>
                            <a:srgbClr val="7F7F7F"/>
                          </a:solidFill>
                          <a:latin typeface="ＭＳ Ｐゴシック"/>
                        </a:rPr>
                        <a:t>例）連絡希望・午前中　携帯</a:t>
                      </a:r>
                      <a:r>
                        <a:rPr lang="en-US" altLang="ja-JP" sz="1200" b="0" i="0" u="none" strike="noStrike" dirty="0">
                          <a:solidFill>
                            <a:srgbClr val="7F7F7F"/>
                          </a:solidFill>
                          <a:latin typeface="ＭＳ Ｐゴシック"/>
                        </a:rPr>
                        <a:t>090-1234-5678</a:t>
                      </a:r>
                      <a:br>
                        <a:rPr lang="en-US" altLang="ja-JP" sz="1200" b="0" i="0" u="none" strike="noStrike" dirty="0">
                          <a:solidFill>
                            <a:srgbClr val="7F7F7F"/>
                          </a:solidFill>
                          <a:latin typeface="ＭＳ Ｐゴシック"/>
                        </a:rPr>
                      </a:br>
                      <a:r>
                        <a:rPr lang="ja-JP" altLang="en-US" sz="1000" b="0" i="0" u="none" strike="noStrike" dirty="0">
                          <a:solidFill>
                            <a:srgbClr val="7F7F7F"/>
                          </a:solidFill>
                          <a:latin typeface="ＭＳ Ｐゴシック"/>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4" name="正方形/長方形 33"/>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pic>
        <p:nvPicPr>
          <p:cNvPr id="32" name="Picture 2"/>
          <p:cNvPicPr>
            <a:picLocks noChangeAspect="1" noChangeArrowheads="1"/>
          </p:cNvPicPr>
          <p:nvPr/>
        </p:nvPicPr>
        <p:blipFill>
          <a:blip r:embed="rId12" cstate="print"/>
          <a:srcRect/>
          <a:stretch>
            <a:fillRect/>
          </a:stretch>
        </p:blipFill>
        <p:spPr bwMode="auto">
          <a:xfrm>
            <a:off x="1196753" y="7698323"/>
            <a:ext cx="5661247" cy="1266165"/>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1776448" cy="369332"/>
          </a:xfrm>
          <a:prstGeom prst="rect">
            <a:avLst/>
          </a:prstGeom>
          <a:noFill/>
        </p:spPr>
        <p:txBody>
          <a:bodyPr wrap="none" rtlCol="0">
            <a:spAutoFit/>
          </a:bodyPr>
          <a:lstStyle/>
          <a:p>
            <a:r>
              <a:rPr kumimoji="1" lang="ja-JP" altLang="en-US" u="sng" dirty="0" smtClean="0"/>
              <a:t>ご利用加盟店様</a:t>
            </a:r>
            <a:endParaRPr kumimoji="1" lang="ja-JP" altLang="en-US" u="sng" dirty="0"/>
          </a:p>
        </p:txBody>
      </p:sp>
      <p:sp>
        <p:nvSpPr>
          <p:cNvPr id="35" name="テキスト ボックス 34"/>
          <p:cNvSpPr txBox="1"/>
          <p:nvPr/>
        </p:nvSpPr>
        <p:spPr>
          <a:xfrm>
            <a:off x="1300223" y="1835696"/>
            <a:ext cx="3163045"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≪各種変更手続きフォーム</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40" name="テキスト ボックス 39"/>
          <p:cNvSpPr txBox="1"/>
          <p:nvPr/>
        </p:nvSpPr>
        <p:spPr>
          <a:xfrm>
            <a:off x="1268760" y="2267744"/>
            <a:ext cx="5445224" cy="1384995"/>
          </a:xfrm>
          <a:prstGeom prst="rect">
            <a:avLst/>
          </a:prstGeom>
          <a:noFill/>
        </p:spPr>
        <p:txBody>
          <a:bodyPr wrap="square" rtlCol="0">
            <a:spAutoFit/>
          </a:bodyPr>
          <a:lstStyle/>
          <a:p>
            <a:r>
              <a:rPr lang="ja-JP" altLang="en-US" sz="1200" dirty="0" smtClean="0"/>
              <a:t>必要情報をご記入のうえ、送信ください。必要書類一式をご送付いたします。</a:t>
            </a:r>
            <a:br>
              <a:rPr lang="ja-JP" altLang="en-US" sz="1200" dirty="0" smtClean="0"/>
            </a:br>
            <a:r>
              <a:rPr lang="ja-JP" altLang="en-US" sz="1200" dirty="0" smtClean="0"/>
              <a:t>なお、変更手続きの内容によっては、</a:t>
            </a:r>
            <a:r>
              <a:rPr lang="ja-JP" altLang="en-US" sz="1200" b="1" dirty="0" smtClean="0"/>
              <a:t>「営業許可証」</a:t>
            </a:r>
            <a:r>
              <a:rPr lang="ja-JP" altLang="en-US" sz="1200" dirty="0" smtClean="0"/>
              <a:t>や</a:t>
            </a:r>
            <a:r>
              <a:rPr lang="ja-JP" altLang="en-US" sz="1200" b="1" dirty="0" smtClean="0"/>
              <a:t>「契約者身分証明書」</a:t>
            </a:r>
            <a:r>
              <a:rPr lang="ja-JP" altLang="en-US" sz="1200" dirty="0" smtClean="0"/>
              <a:t>のご提示をいただく場合がございますので、あらかじめご了承ください。</a:t>
            </a:r>
            <a:endParaRPr lang="en-US" altLang="ja-JP" sz="1200" dirty="0" smtClean="0"/>
          </a:p>
          <a:p>
            <a:endParaRPr kumimoji="1" lang="en-US" altLang="ja-JP" sz="1200" dirty="0" smtClean="0"/>
          </a:p>
          <a:p>
            <a:r>
              <a:rPr kumimoji="1" lang="ja-JP" altLang="en-US" sz="1200" dirty="0" smtClean="0"/>
              <a:t>万が一のため、弊社でメール受信後に自動返信を</a:t>
            </a:r>
            <a:r>
              <a:rPr lang="ja-JP" altLang="en-US" sz="1200" dirty="0" smtClean="0"/>
              <a:t>させていただいておりますが、返信メールが翌日にもない場合には、お電話にて</a:t>
            </a:r>
            <a:r>
              <a:rPr kumimoji="1" lang="ja-JP" altLang="en-US" sz="1200" dirty="0" smtClean="0"/>
              <a:t>お問い合わせ下さいますよう、宜しくお願い申し上げます。</a:t>
            </a:r>
            <a:endParaRPr kumimoji="1" lang="ja-JP" altLang="en-US" sz="1200" dirty="0"/>
          </a:p>
        </p:txBody>
      </p:sp>
      <p:cxnSp>
        <p:nvCxnSpPr>
          <p:cNvPr id="42" name="直線コネクタ 41"/>
          <p:cNvCxnSpPr/>
          <p:nvPr/>
        </p:nvCxnSpPr>
        <p:spPr>
          <a:xfrm>
            <a:off x="1196752" y="3635896"/>
            <a:ext cx="5328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23" name="正方形/長方形 22"/>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28" name="正方形/長方形 2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45" name="正方形/長方形 44"/>
          <p:cNvSpPr/>
          <p:nvPr/>
        </p:nvSpPr>
        <p:spPr>
          <a:xfrm>
            <a:off x="260648" y="262778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graphicFrame>
        <p:nvGraphicFramePr>
          <p:cNvPr id="33" name="表 32"/>
          <p:cNvGraphicFramePr>
            <a:graphicFrameLocks noGrp="1"/>
          </p:cNvGraphicFramePr>
          <p:nvPr/>
        </p:nvGraphicFramePr>
        <p:xfrm>
          <a:off x="1340768" y="3851921"/>
          <a:ext cx="5400600" cy="3816425"/>
        </p:xfrm>
        <a:graphic>
          <a:graphicData uri="http://schemas.openxmlformats.org/drawingml/2006/table">
            <a:tbl>
              <a:tblPr/>
              <a:tblGrid>
                <a:gridCol w="1440160"/>
                <a:gridCol w="3960440"/>
              </a:tblGrid>
              <a:tr h="264331">
                <a:tc rowSpan="3">
                  <a:txBody>
                    <a:bodyPr/>
                    <a:lstStyle/>
                    <a:p>
                      <a:pPr algn="l" rtl="0" fontAlgn="t"/>
                      <a:r>
                        <a:rPr lang="en-US" altLang="ja-JP" sz="1200" b="0" i="0" u="none" strike="noStrike" dirty="0">
                          <a:solidFill>
                            <a:srgbClr val="000000"/>
                          </a:solidFill>
                          <a:latin typeface="Arial"/>
                        </a:rPr>
                        <a:t>[1]</a:t>
                      </a:r>
                      <a:r>
                        <a:rPr lang="ja-JP" altLang="en-US" sz="1200" b="0" i="0" u="none" strike="noStrike" dirty="0">
                          <a:solidFill>
                            <a:srgbClr val="000000"/>
                          </a:solidFill>
                          <a:latin typeface="Arial"/>
                        </a:rPr>
                        <a:t>手続き内容を選択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zh-TW" altLang="en-US" sz="1200" b="0" i="0" u="none" strike="noStrike" dirty="0">
                          <a:solidFill>
                            <a:srgbClr val="000000"/>
                          </a:solidFill>
                          <a:latin typeface="Arial"/>
                        </a:rPr>
                        <a:t>□店舗情報変更　□解約希望　</a:t>
                      </a:r>
                      <a:r>
                        <a:rPr lang="zh-TW" altLang="en-US" sz="1200" b="0" i="0" u="none" strike="noStrike" dirty="0">
                          <a:solidFill>
                            <a:srgbClr val="000000"/>
                          </a:solidFill>
                          <a:latin typeface="Calibri"/>
                        </a:rPr>
                        <a:t> </a:t>
                      </a:r>
                      <a:endParaRPr lang="zh-TW" altLang="en-US" sz="12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264331">
                <a:tc vMerge="1">
                  <a:txBody>
                    <a:bodyPr/>
                    <a:lstStyle/>
                    <a:p>
                      <a:endParaRPr kumimoji="1" lang="ja-JP" altLang="en-US"/>
                    </a:p>
                  </a:txBody>
                  <a:tcPr/>
                </a:tc>
                <a:tc>
                  <a:txBody>
                    <a:bodyPr/>
                    <a:lstStyle/>
                    <a:p>
                      <a:pPr algn="l" rtl="0" fontAlgn="t"/>
                      <a:r>
                        <a:rPr lang="zh-TW" altLang="en-US" sz="1200" b="0" i="0" u="none" strike="noStrike" dirty="0" smtClean="0">
                          <a:solidFill>
                            <a:srgbClr val="000000"/>
                          </a:solidFill>
                          <a:latin typeface="Arial"/>
                        </a:rPr>
                        <a:t>□</a:t>
                      </a:r>
                      <a:r>
                        <a:rPr lang="ja-JP" altLang="en-US" sz="1200" b="0" i="0" u="none" strike="noStrike" dirty="0" smtClean="0">
                          <a:solidFill>
                            <a:srgbClr val="000000"/>
                          </a:solidFill>
                          <a:latin typeface="Arial"/>
                        </a:rPr>
                        <a:t>契約者</a:t>
                      </a:r>
                      <a:r>
                        <a:rPr lang="ja-JP" altLang="en-US" sz="1200" b="0" i="0" u="none" strike="noStrike" dirty="0">
                          <a:solidFill>
                            <a:srgbClr val="000000"/>
                          </a:solidFill>
                          <a:latin typeface="Arial"/>
                        </a:rPr>
                        <a:t>変更</a:t>
                      </a:r>
                      <a:r>
                        <a:rPr lang="ja-JP" altLang="en-US" sz="1200" b="0" i="0" u="none" strike="noStrike" dirty="0">
                          <a:solidFill>
                            <a:srgbClr val="000000"/>
                          </a:solidFill>
                          <a:latin typeface="ＭＳ Ｐゴシック"/>
                        </a:rPr>
                        <a:t> </a:t>
                      </a:r>
                      <a:endParaRPr lang="ja-JP" altLang="en-US" sz="12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315618">
                <a:tc vMerge="1">
                  <a:txBody>
                    <a:bodyPr/>
                    <a:lstStyle/>
                    <a:p>
                      <a:endParaRPr kumimoji="1" lang="ja-JP" altLang="en-US"/>
                    </a:p>
                  </a:txBody>
                  <a:tcPr/>
                </a:tc>
                <a:tc>
                  <a:txBody>
                    <a:bodyPr/>
                    <a:lstStyle/>
                    <a:p>
                      <a:pPr algn="l" rtl="0" fontAlgn="t"/>
                      <a:r>
                        <a:rPr lang="en-US" altLang="ja-JP" sz="1200" b="0" i="0" u="none" strike="noStrike" dirty="0">
                          <a:solidFill>
                            <a:srgbClr val="000000"/>
                          </a:solidFill>
                          <a:latin typeface="ＭＳ Ｐゴシック"/>
                        </a:rPr>
                        <a:t>※</a:t>
                      </a:r>
                      <a:r>
                        <a:rPr lang="ja-JP" altLang="en-US" sz="1200" b="0" i="0" u="none" strike="noStrike" dirty="0">
                          <a:solidFill>
                            <a:srgbClr val="000000"/>
                          </a:solidFill>
                          <a:latin typeface="Arial"/>
                        </a:rPr>
                        <a:t>営業者変更、営業（法人）譲渡、法人改組などが該当します</a:t>
                      </a:r>
                      <a:r>
                        <a:rPr lang="ja-JP" altLang="en-US" sz="1200" b="1" i="0" u="none" strike="noStrike" dirty="0">
                          <a:solidFill>
                            <a:srgbClr val="000000"/>
                          </a:solidFill>
                          <a:latin typeface="Arial"/>
                        </a:rPr>
                        <a:t> </a:t>
                      </a:r>
                      <a:endParaRPr lang="ja-JP" altLang="en-US" sz="1200" b="0" i="0" u="none" strike="noStrike" dirty="0">
                        <a:solidFill>
                          <a:srgbClr val="000000"/>
                        </a:solidFill>
                        <a:latin typeface="ＭＳ Ｐゴシック"/>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264331">
                <a:tc>
                  <a:txBody>
                    <a:bodyPr/>
                    <a:lstStyle/>
                    <a:p>
                      <a:pPr algn="l" rtl="0" fontAlgn="t"/>
                      <a:r>
                        <a:rPr lang="en-US" altLang="ja-JP" sz="1200" b="0" i="0" u="none" strike="noStrike">
                          <a:solidFill>
                            <a:srgbClr val="000000"/>
                          </a:solidFill>
                          <a:latin typeface="Arial"/>
                        </a:rPr>
                        <a:t>[2]</a:t>
                      </a:r>
                      <a:r>
                        <a:rPr lang="ja-JP" altLang="en-US" sz="1200" b="0" i="0" u="none" strike="noStrike">
                          <a:solidFill>
                            <a:srgbClr val="000000"/>
                          </a:solidFill>
                          <a:latin typeface="Arial"/>
                        </a:rPr>
                        <a:t>契約形態</a:t>
                      </a:r>
                      <a:r>
                        <a:rPr lang="ja-JP" altLang="en-US" sz="1200" b="0" i="0" u="none" strike="noStrike">
                          <a:solidFill>
                            <a:srgbClr val="000000"/>
                          </a:solidFill>
                          <a:latin typeface="Calibri"/>
                        </a:rPr>
                        <a:t> </a:t>
                      </a:r>
                      <a:r>
                        <a:rPr lang="ja-JP" altLang="en-US" sz="12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dirty="0">
                          <a:solidFill>
                            <a:srgbClr val="000000"/>
                          </a:solidFill>
                          <a:latin typeface="Arial"/>
                        </a:rPr>
                        <a:t>□個人　□法人</a:t>
                      </a:r>
                      <a:r>
                        <a:rPr lang="ja-JP" altLang="en-US" sz="1200" b="0" i="0" u="none" strike="noStrike" dirty="0">
                          <a:solidFill>
                            <a:srgbClr val="000000"/>
                          </a:solidFill>
                          <a:latin typeface="Calibri"/>
                        </a:rPr>
                        <a:t> </a:t>
                      </a:r>
                      <a:endParaRPr lang="ja-JP" altLang="en-US" sz="12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331">
                <a:tc>
                  <a:txBody>
                    <a:bodyPr/>
                    <a:lstStyle/>
                    <a:p>
                      <a:pPr algn="l" rtl="0" fontAlgn="t"/>
                      <a:r>
                        <a:rPr lang="en-US" altLang="ja-JP" sz="1200" b="0" i="0" u="none" strike="noStrike">
                          <a:solidFill>
                            <a:srgbClr val="000000"/>
                          </a:solidFill>
                          <a:latin typeface="Arial"/>
                        </a:rPr>
                        <a:t>[3]</a:t>
                      </a:r>
                      <a:r>
                        <a:rPr lang="ja-JP" altLang="en-US" sz="1200" b="0" i="0" u="none" strike="noStrike">
                          <a:solidFill>
                            <a:srgbClr val="000000"/>
                          </a:solidFill>
                          <a:latin typeface="Arial"/>
                        </a:rPr>
                        <a:t>加盟店番号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ja-JP" altLang="en-US" sz="1200" b="0" i="0" u="none" strike="noStrike">
                          <a:solidFill>
                            <a:srgbClr val="000000"/>
                          </a:solidFill>
                          <a:latin typeface="Calibri"/>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331">
                <a:tc>
                  <a:txBody>
                    <a:bodyPr/>
                    <a:lstStyle/>
                    <a:p>
                      <a:pPr algn="l" rtl="0" fontAlgn="t"/>
                      <a:r>
                        <a:rPr lang="en-US" altLang="ja-JP" sz="1200" b="0" i="0" u="none" strike="noStrike">
                          <a:solidFill>
                            <a:srgbClr val="000000"/>
                          </a:solidFill>
                          <a:latin typeface="Arial"/>
                        </a:rPr>
                        <a:t>[4]</a:t>
                      </a:r>
                      <a:r>
                        <a:rPr lang="ja-JP" altLang="en-US" sz="1200" b="0" i="0" u="none" strike="noStrike">
                          <a:solidFill>
                            <a:srgbClr val="000000"/>
                          </a:solidFill>
                          <a:latin typeface="Arial"/>
                        </a:rPr>
                        <a:t>法人名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algn="l" fontAlgn="t"/>
                      <a:r>
                        <a:rPr lang="ja-JP" altLang="en-US" sz="12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331">
                <a:tc>
                  <a:txBody>
                    <a:bodyPr/>
                    <a:lstStyle/>
                    <a:p>
                      <a:pPr algn="l" rtl="0" fontAlgn="t"/>
                      <a:r>
                        <a:rPr lang="en-US" altLang="ja-JP" sz="1200" b="0" i="0" u="none" strike="noStrike">
                          <a:solidFill>
                            <a:srgbClr val="000000"/>
                          </a:solidFill>
                          <a:latin typeface="Arial"/>
                        </a:rPr>
                        <a:t>※</a:t>
                      </a:r>
                      <a:r>
                        <a:rPr lang="ja-JP" altLang="en-US" sz="1200" b="0" i="0" u="none" strike="noStrike">
                          <a:solidFill>
                            <a:srgbClr val="000000"/>
                          </a:solidFill>
                          <a:latin typeface="Arial"/>
                        </a:rPr>
                        <a:t>法人の場合必須</a:t>
                      </a:r>
                      <a:r>
                        <a:rPr lang="ja-JP" altLang="en-US" sz="1200" b="0" i="0" u="none" strike="noStrike">
                          <a:solidFill>
                            <a:srgbClr val="000000"/>
                          </a:solidFill>
                          <a:latin typeface="ＭＳ Ｐゴシック"/>
                        </a:rPr>
                        <a:t> </a:t>
                      </a:r>
                      <a:endParaRPr lang="ja-JP" altLang="en-US"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kumimoji="1" lang="ja-JP" altLang="en-US"/>
                    </a:p>
                  </a:txBody>
                  <a:tcPr/>
                </a:tc>
              </a:tr>
              <a:tr h="264331">
                <a:tc>
                  <a:txBody>
                    <a:bodyPr/>
                    <a:lstStyle/>
                    <a:p>
                      <a:pPr algn="l" rtl="0" fontAlgn="t"/>
                      <a:r>
                        <a:rPr lang="en-US" altLang="ja-JP" sz="1200" b="0" i="0" u="none" strike="noStrike">
                          <a:solidFill>
                            <a:srgbClr val="000000"/>
                          </a:solidFill>
                          <a:latin typeface="Arial"/>
                        </a:rPr>
                        <a:t>[5]</a:t>
                      </a:r>
                      <a:r>
                        <a:rPr lang="ja-JP" altLang="en-US" sz="1200" b="0" i="0" u="none" strike="noStrike">
                          <a:solidFill>
                            <a:srgbClr val="000000"/>
                          </a:solidFill>
                          <a:latin typeface="ＭＳ Ｐゴシック"/>
                        </a:rPr>
                        <a:t>店舗名</a:t>
                      </a:r>
                      <a:endParaRPr lang="ja-JP" altLang="en-US"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331">
                <a:tc>
                  <a:txBody>
                    <a:bodyPr/>
                    <a:lstStyle/>
                    <a:p>
                      <a:pPr algn="l" rtl="0" fontAlgn="t"/>
                      <a:r>
                        <a:rPr lang="en-US" altLang="ja-JP" sz="1200" b="0" i="0" u="none" strike="noStrike">
                          <a:solidFill>
                            <a:srgbClr val="000000"/>
                          </a:solidFill>
                          <a:latin typeface="Arial"/>
                        </a:rPr>
                        <a:t>[6]</a:t>
                      </a:r>
                      <a:r>
                        <a:rPr lang="ja-JP" altLang="en-US" sz="1200" b="0" i="0" u="none" strike="noStrike">
                          <a:solidFill>
                            <a:srgbClr val="000000"/>
                          </a:solidFill>
                          <a:latin typeface="ＭＳ Ｐゴシック"/>
                        </a:rPr>
                        <a:t>代表者名</a:t>
                      </a:r>
                      <a:endParaRPr lang="ja-JP" altLang="en-US"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algn="l" rtl="0" fontAlgn="t"/>
                      <a:r>
                        <a:rPr lang="ja-JP" altLang="en-US" sz="15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331">
                <a:tc>
                  <a:txBody>
                    <a:bodyPr/>
                    <a:lstStyle/>
                    <a:p>
                      <a:pPr algn="l" fontAlgn="t"/>
                      <a:r>
                        <a:rPr lang="en-US" altLang="ja-JP" sz="1200" b="0" i="0" u="none" strike="noStrike">
                          <a:solidFill>
                            <a:srgbClr val="000000"/>
                          </a:solidFill>
                          <a:latin typeface="Arial"/>
                        </a:rPr>
                        <a:t>[7]</a:t>
                      </a:r>
                      <a:r>
                        <a:rPr lang="ja-JP" altLang="en-US" sz="1200" b="0" i="0" u="none" strike="noStrike">
                          <a:solidFill>
                            <a:srgbClr val="000000"/>
                          </a:solidFill>
                          <a:latin typeface="ＭＳ Ｐゴシック"/>
                        </a:rPr>
                        <a:t>代表者フリガナ</a:t>
                      </a:r>
                      <a:endParaRPr lang="ja-JP" altLang="en-US"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kumimoji="1" lang="ja-JP" altLang="en-US"/>
                    </a:p>
                  </a:txBody>
                  <a:tcPr/>
                </a:tc>
              </a:tr>
              <a:tr h="264331">
                <a:tc>
                  <a:txBody>
                    <a:bodyPr/>
                    <a:lstStyle/>
                    <a:p>
                      <a:pPr algn="l" rtl="0" fontAlgn="t"/>
                      <a:r>
                        <a:rPr lang="en-US" altLang="ja-JP" sz="1200" b="0" i="0" u="none" strike="noStrike">
                          <a:solidFill>
                            <a:srgbClr val="000000"/>
                          </a:solidFill>
                          <a:latin typeface="Arial"/>
                        </a:rPr>
                        <a:t>[8]</a:t>
                      </a:r>
                      <a:r>
                        <a:rPr lang="ja-JP" altLang="en-US" sz="1200" b="0" i="0" u="none" strike="noStrike">
                          <a:solidFill>
                            <a:srgbClr val="000000"/>
                          </a:solidFill>
                          <a:latin typeface="ＭＳ Ｐゴシック"/>
                        </a:rPr>
                        <a:t>ご担当者名</a:t>
                      </a:r>
                      <a:endParaRPr lang="ja-JP" altLang="en-US"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dirty="0" smtClean="0">
                          <a:solidFill>
                            <a:srgbClr val="000000"/>
                          </a:solidFill>
                          <a:latin typeface="Arial"/>
                        </a:rPr>
                        <a:t>□法人</a:t>
                      </a:r>
                      <a:r>
                        <a:rPr lang="ja-JP" altLang="en-US" sz="1200" b="0" i="0" u="none" strike="noStrike" dirty="0">
                          <a:solidFill>
                            <a:srgbClr val="000000"/>
                          </a:solidFill>
                          <a:latin typeface="Arial"/>
                        </a:rPr>
                        <a:t>　□店舗　□その他住所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832">
                <a:tc>
                  <a:txBody>
                    <a:bodyPr/>
                    <a:lstStyle/>
                    <a:p>
                      <a:pPr algn="l" rtl="0" fontAlgn="t"/>
                      <a:r>
                        <a:rPr lang="en-US" altLang="zh-TW" sz="1200" b="0" i="0" u="none" strike="noStrike">
                          <a:solidFill>
                            <a:srgbClr val="000000"/>
                          </a:solidFill>
                          <a:latin typeface="Arial"/>
                        </a:rPr>
                        <a:t>[9]</a:t>
                      </a:r>
                      <a:r>
                        <a:rPr lang="zh-TW" altLang="en-US" sz="1200" b="0" i="0" u="none" strike="noStrike">
                          <a:solidFill>
                            <a:srgbClr val="000000"/>
                          </a:solidFill>
                          <a:latin typeface="ＭＳ Ｐゴシック"/>
                        </a:rPr>
                        <a:t>連絡先電話番号</a:t>
                      </a:r>
                      <a:endParaRPr lang="zh-TW" altLang="en-US"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5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1665">
                <a:tc>
                  <a:txBody>
                    <a:bodyPr/>
                    <a:lstStyle/>
                    <a:p>
                      <a:pPr algn="l" rtl="0" fontAlgn="t"/>
                      <a:r>
                        <a:rPr lang="en-US" altLang="ja-JP" sz="1200" b="0" i="0" u="none" strike="noStrike">
                          <a:solidFill>
                            <a:srgbClr val="000000"/>
                          </a:solidFill>
                          <a:latin typeface="Arial"/>
                        </a:rPr>
                        <a:t>[10]</a:t>
                      </a:r>
                      <a:r>
                        <a:rPr lang="ja-JP" altLang="en-US" sz="1200" b="0" i="0" u="none" strike="noStrike">
                          <a:solidFill>
                            <a:srgbClr val="000000"/>
                          </a:solidFill>
                          <a:latin typeface="ＭＳ Ｐゴシック"/>
                        </a:rPr>
                        <a:t>その他追加情報</a:t>
                      </a:r>
                      <a:endParaRPr lang="ja-JP" altLang="en-US"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dirty="0">
                          <a:solidFill>
                            <a:srgbClr val="7F7F7F"/>
                          </a:solidFill>
                          <a:latin typeface="ＭＳ Ｐゴシック"/>
                        </a:rPr>
                        <a:t>例）連絡希望・午前中　携帯</a:t>
                      </a:r>
                      <a:r>
                        <a:rPr lang="en-US" altLang="ja-JP" sz="1200" b="0" i="0" u="none" strike="noStrike" dirty="0">
                          <a:solidFill>
                            <a:srgbClr val="7F7F7F"/>
                          </a:solidFill>
                          <a:latin typeface="ＭＳ Ｐゴシック"/>
                        </a:rPr>
                        <a:t>090-1234-5678</a:t>
                      </a:r>
                      <a:br>
                        <a:rPr lang="en-US" altLang="ja-JP" sz="1200" b="0" i="0" u="none" strike="noStrike" dirty="0">
                          <a:solidFill>
                            <a:srgbClr val="7F7F7F"/>
                          </a:solidFill>
                          <a:latin typeface="ＭＳ Ｐゴシック"/>
                        </a:rPr>
                      </a:br>
                      <a:r>
                        <a:rPr lang="ja-JP" altLang="en-US" sz="1000" b="0" i="0" u="none" strike="noStrike" dirty="0">
                          <a:solidFill>
                            <a:srgbClr val="7F7F7F"/>
                          </a:solidFill>
                          <a:latin typeface="ＭＳ Ｐゴシック"/>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4" name="正方形/長方形 33"/>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pic>
        <p:nvPicPr>
          <p:cNvPr id="32" name="Picture 2"/>
          <p:cNvPicPr>
            <a:picLocks noChangeAspect="1" noChangeArrowheads="1"/>
          </p:cNvPicPr>
          <p:nvPr/>
        </p:nvPicPr>
        <p:blipFill>
          <a:blip r:embed="rId12" cstate="print"/>
          <a:srcRect/>
          <a:stretch>
            <a:fillRect/>
          </a:stretch>
        </p:blipFill>
        <p:spPr bwMode="auto">
          <a:xfrm>
            <a:off x="1196753" y="7698323"/>
            <a:ext cx="5661247" cy="1266165"/>
          </a:xfrm>
          <a:prstGeom prst="rect">
            <a:avLst/>
          </a:prstGeom>
          <a:noFill/>
          <a:ln w="9525">
            <a:noFill/>
            <a:miter lim="800000"/>
            <a:headEnd/>
            <a:tailEnd/>
          </a:ln>
        </p:spPr>
      </p:pic>
      <p:sp>
        <p:nvSpPr>
          <p:cNvPr id="26" name="正方形/長方形 25"/>
          <p:cNvSpPr/>
          <p:nvPr/>
        </p:nvSpPr>
        <p:spPr>
          <a:xfrm>
            <a:off x="1268760" y="3707904"/>
            <a:ext cx="5513040" cy="5184576"/>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29" name="表 28"/>
          <p:cNvGraphicFramePr>
            <a:graphicFrameLocks noGrp="1"/>
          </p:cNvGraphicFramePr>
          <p:nvPr/>
        </p:nvGraphicFramePr>
        <p:xfrm>
          <a:off x="1484784" y="4427983"/>
          <a:ext cx="4968552" cy="3600402"/>
        </p:xfrm>
        <a:graphic>
          <a:graphicData uri="http://schemas.openxmlformats.org/drawingml/2006/table">
            <a:tbl>
              <a:tblPr/>
              <a:tblGrid>
                <a:gridCol w="2484276"/>
                <a:gridCol w="2484276"/>
              </a:tblGrid>
              <a:tr h="239388">
                <a:tc gridSpan="2">
                  <a:txBody>
                    <a:bodyPr/>
                    <a:lstStyle/>
                    <a:p>
                      <a:pPr algn="ctr" fontAlgn="ctr"/>
                      <a:r>
                        <a:rPr lang="ja-JP" altLang="en-US" sz="1300" b="1" i="0" u="none" strike="noStrike" dirty="0">
                          <a:solidFill>
                            <a:srgbClr val="000000"/>
                          </a:solidFill>
                          <a:latin typeface="ＭＳ Ｐゴシック"/>
                        </a:rPr>
                        <a:t>ご入力内容をご確認ください</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c hMerge="1">
                  <a:txBody>
                    <a:bodyPr/>
                    <a:lstStyle/>
                    <a:p>
                      <a:endParaRPr kumimoji="1" lang="ja-JP" altLang="en-US"/>
                    </a:p>
                  </a:txBody>
                  <a:tcPr/>
                </a:tc>
              </a:tr>
              <a:tr h="181935">
                <a:tc>
                  <a:txBody>
                    <a:bodyPr/>
                    <a:lstStyle/>
                    <a:p>
                      <a:pPr algn="l" fontAlgn="ctr"/>
                      <a:r>
                        <a:rPr lang="ja-JP" altLang="en-US" sz="900" b="0" i="0" u="none" strike="noStrike" dirty="0">
                          <a:solidFill>
                            <a:srgbClr val="000000"/>
                          </a:solidFill>
                          <a:latin typeface="ＭＳ Ｐゴシック"/>
                        </a:rPr>
                        <a:t>ご入力日時</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900" b="0" i="0" u="none" strike="noStrike" dirty="0">
                          <a:solidFill>
                            <a:srgbClr val="000000"/>
                          </a:solidFill>
                          <a:latin typeface="ＭＳ Ｐゴシック"/>
                        </a:rPr>
                        <a:t>○○○○年○○月○○日（○）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81935">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72360">
                <a:tc rowSpan="3">
                  <a:txBody>
                    <a:bodyPr/>
                    <a:lstStyle/>
                    <a:p>
                      <a:pPr algn="l" rtl="0" fontAlgn="t"/>
                      <a:r>
                        <a:rPr lang="en-US" altLang="ja-JP" sz="900" b="0" i="0" u="none" strike="noStrike">
                          <a:solidFill>
                            <a:srgbClr val="000000"/>
                          </a:solidFill>
                          <a:latin typeface="Arial"/>
                        </a:rPr>
                        <a:t>[1]</a:t>
                      </a:r>
                      <a:r>
                        <a:rPr lang="ja-JP" altLang="en-US" sz="900" b="0" i="0" u="none" strike="noStrike">
                          <a:solidFill>
                            <a:srgbClr val="000000"/>
                          </a:solidFill>
                          <a:latin typeface="Arial"/>
                        </a:rPr>
                        <a:t>手続き内容を選択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zh-TW" altLang="en-US" sz="900" b="0" i="0" u="none" strike="noStrike" dirty="0">
                          <a:solidFill>
                            <a:srgbClr val="000000"/>
                          </a:solidFill>
                          <a:latin typeface="Arial"/>
                        </a:rPr>
                        <a:t>□店舗情報変更　□解約希望　</a:t>
                      </a:r>
                      <a:r>
                        <a:rPr lang="zh-TW" altLang="en-US" sz="900" b="0" i="0" u="none" strike="noStrike" dirty="0">
                          <a:solidFill>
                            <a:srgbClr val="000000"/>
                          </a:solidFill>
                          <a:latin typeface="Calibri"/>
                        </a:rPr>
                        <a:t> </a:t>
                      </a:r>
                      <a:r>
                        <a:rPr lang="zh-TW" altLang="en-US" sz="9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bg1"/>
                    </a:solidFill>
                  </a:tcPr>
                </a:tc>
              </a:tr>
              <a:tr h="172360">
                <a:tc vMerge="1">
                  <a:txBody>
                    <a:bodyPr/>
                    <a:lstStyle/>
                    <a:p>
                      <a:endParaRPr kumimoji="1" lang="ja-JP" altLang="en-US"/>
                    </a:p>
                  </a:txBody>
                  <a:tcPr/>
                </a:tc>
                <a:tc>
                  <a:txBody>
                    <a:bodyPr/>
                    <a:lstStyle/>
                    <a:p>
                      <a:pPr algn="l" rtl="0" fontAlgn="t"/>
                      <a:r>
                        <a:rPr lang="ja-JP" altLang="en-US" sz="900" b="0" i="0" u="none" strike="noStrike" dirty="0">
                          <a:solidFill>
                            <a:srgbClr val="000000"/>
                          </a:solidFill>
                          <a:latin typeface="Arial"/>
                        </a:rPr>
                        <a:t>□契約者変更</a:t>
                      </a:r>
                      <a:r>
                        <a:rPr lang="ja-JP" altLang="en-US" sz="900" b="0" i="0" u="none" strike="noStrike" dirty="0">
                          <a:solidFill>
                            <a:srgbClr val="000000"/>
                          </a:solidFill>
                          <a:latin typeface="ＭＳ Ｐゴシック"/>
                        </a:rPr>
                        <a:t> </a:t>
                      </a:r>
                      <a:r>
                        <a:rPr lang="ja-JP" altLang="en-US" sz="9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tr>
              <a:tr h="335144">
                <a:tc vMerge="1">
                  <a:txBody>
                    <a:bodyPr/>
                    <a:lstStyle/>
                    <a:p>
                      <a:endParaRPr kumimoji="1" lang="ja-JP" altLang="en-US"/>
                    </a:p>
                  </a:txBody>
                  <a:tcPr/>
                </a:tc>
                <a:tc>
                  <a:txBody>
                    <a:bodyPr/>
                    <a:lstStyle/>
                    <a:p>
                      <a:pPr algn="l" rtl="0" fontAlgn="t"/>
                      <a:r>
                        <a:rPr lang="en-US" altLang="ja-JP" sz="900" b="0" i="0" u="none" strike="noStrike" dirty="0">
                          <a:solidFill>
                            <a:srgbClr val="000000"/>
                          </a:solidFill>
                          <a:latin typeface="ＭＳ Ｐゴシック"/>
                        </a:rPr>
                        <a:t>※</a:t>
                      </a:r>
                      <a:r>
                        <a:rPr lang="ja-JP" altLang="en-US" sz="900" b="0" i="0" u="none" strike="noStrike" dirty="0">
                          <a:solidFill>
                            <a:srgbClr val="000000"/>
                          </a:solidFill>
                          <a:latin typeface="Arial"/>
                        </a:rPr>
                        <a:t>営業者変更、営業（法人）譲渡、法人改組などが該当します</a:t>
                      </a:r>
                      <a:r>
                        <a:rPr lang="ja-JP" altLang="en-US" sz="900" b="1" i="0" u="none" strike="noStrike" dirty="0">
                          <a:solidFill>
                            <a:srgbClr val="000000"/>
                          </a:solidFill>
                          <a:latin typeface="Arial"/>
                        </a:rPr>
                        <a:t> </a:t>
                      </a:r>
                      <a:r>
                        <a:rPr lang="ja-JP" altLang="en-US" sz="900" b="0" i="0" u="none" strike="noStrike" dirty="0">
                          <a:solidFill>
                            <a:srgbClr val="000000"/>
                          </a:solidFill>
                          <a:latin typeface="ＭＳ Ｐゴシック"/>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1"/>
                    </a:solidFill>
                  </a:tcPr>
                </a:tc>
              </a:tr>
              <a:tr h="181935">
                <a:tc>
                  <a:txBody>
                    <a:bodyPr/>
                    <a:lstStyle/>
                    <a:p>
                      <a:pPr algn="l" rtl="0" fontAlgn="t"/>
                      <a:r>
                        <a:rPr lang="en-US" altLang="ja-JP" sz="900" b="0" i="0" u="none" strike="noStrike">
                          <a:solidFill>
                            <a:srgbClr val="000000"/>
                          </a:solidFill>
                          <a:latin typeface="Arial"/>
                        </a:rPr>
                        <a:t>[2]</a:t>
                      </a:r>
                      <a:r>
                        <a:rPr lang="ja-JP" altLang="en-US" sz="900" b="0" i="0" u="none" strike="noStrike">
                          <a:solidFill>
                            <a:srgbClr val="000000"/>
                          </a:solidFill>
                          <a:latin typeface="Arial"/>
                        </a:rPr>
                        <a:t>契約形態</a:t>
                      </a:r>
                      <a:r>
                        <a:rPr lang="ja-JP" altLang="en-US" sz="900" b="0" i="0" u="none" strike="noStrike">
                          <a:solidFill>
                            <a:srgbClr val="000000"/>
                          </a:solidFill>
                          <a:latin typeface="Calibri"/>
                        </a:rPr>
                        <a:t> </a:t>
                      </a:r>
                      <a:r>
                        <a:rPr lang="ja-JP" altLang="en-US" sz="9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900" b="0" i="0" u="none" strike="noStrike" dirty="0">
                          <a:solidFill>
                            <a:srgbClr val="000000"/>
                          </a:solidFill>
                          <a:latin typeface="Arial"/>
                        </a:rPr>
                        <a:t>□個人　□法人</a:t>
                      </a:r>
                      <a:r>
                        <a:rPr lang="ja-JP" altLang="en-US" sz="900" b="0" i="0" u="none" strike="noStrike" dirty="0">
                          <a:solidFill>
                            <a:srgbClr val="000000"/>
                          </a:solidFill>
                          <a:latin typeface="Calibri"/>
                        </a:rPr>
                        <a:t> </a:t>
                      </a:r>
                      <a:r>
                        <a:rPr lang="ja-JP" altLang="en-US" sz="9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81935">
                <a:tc>
                  <a:txBody>
                    <a:bodyPr/>
                    <a:lstStyle/>
                    <a:p>
                      <a:pPr algn="l" rtl="0" fontAlgn="t"/>
                      <a:r>
                        <a:rPr lang="en-US" altLang="ja-JP" sz="900" b="0" i="0" u="none" strike="noStrike">
                          <a:solidFill>
                            <a:srgbClr val="000000"/>
                          </a:solidFill>
                          <a:latin typeface="Arial"/>
                        </a:rPr>
                        <a:t>[3]</a:t>
                      </a:r>
                      <a:r>
                        <a:rPr lang="ja-JP" altLang="en-US" sz="900" b="0" i="0" u="none" strike="noStrike">
                          <a:solidFill>
                            <a:srgbClr val="000000"/>
                          </a:solidFill>
                          <a:latin typeface="Arial"/>
                        </a:rPr>
                        <a:t>加盟店番号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9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72360">
                <a:tc>
                  <a:txBody>
                    <a:bodyPr/>
                    <a:lstStyle/>
                    <a:p>
                      <a:pPr algn="l" rtl="0" fontAlgn="t"/>
                      <a:r>
                        <a:rPr lang="en-US" altLang="ja-JP" sz="900" b="0" i="0" u="none" strike="noStrike">
                          <a:solidFill>
                            <a:srgbClr val="000000"/>
                          </a:solidFill>
                          <a:latin typeface="Arial"/>
                        </a:rPr>
                        <a:t>[4]</a:t>
                      </a:r>
                      <a:r>
                        <a:rPr lang="ja-JP" altLang="en-US" sz="900" b="0" i="0" u="none" strike="noStrike">
                          <a:solidFill>
                            <a:srgbClr val="000000"/>
                          </a:solidFill>
                          <a:latin typeface="Arial"/>
                        </a:rPr>
                        <a:t>法人名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bg1"/>
                    </a:solidFill>
                  </a:tcPr>
                </a:tc>
                <a:tc rowSpan="2">
                  <a:txBody>
                    <a:bodyPr/>
                    <a:lstStyle/>
                    <a:p>
                      <a:pPr algn="l" rtl="0" fontAlgn="t"/>
                      <a:r>
                        <a:rPr lang="ja-JP" altLang="en-US" sz="9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81935">
                <a:tc>
                  <a:txBody>
                    <a:bodyPr/>
                    <a:lstStyle/>
                    <a:p>
                      <a:pPr algn="l" rtl="0" fontAlgn="t"/>
                      <a:r>
                        <a:rPr lang="en-US" altLang="ja-JP" sz="900" b="0" i="0" u="none" strike="noStrike">
                          <a:solidFill>
                            <a:srgbClr val="000000"/>
                          </a:solidFill>
                          <a:latin typeface="Arial"/>
                        </a:rPr>
                        <a:t>※</a:t>
                      </a:r>
                      <a:r>
                        <a:rPr lang="ja-JP" altLang="en-US" sz="900" b="0" i="0" u="none" strike="noStrike">
                          <a:solidFill>
                            <a:srgbClr val="000000"/>
                          </a:solidFill>
                          <a:latin typeface="Arial"/>
                        </a:rPr>
                        <a:t>法人の場合必須</a:t>
                      </a:r>
                      <a:r>
                        <a:rPr lang="ja-JP" altLang="en-US" sz="900" b="0" i="0" u="none" strike="noStrike">
                          <a:solidFill>
                            <a:srgbClr val="000000"/>
                          </a:solidFill>
                          <a:latin typeface="ＭＳ Ｐゴシック"/>
                        </a:rPr>
                        <a:t> </a:t>
                      </a:r>
                      <a:r>
                        <a:rPr lang="ja-JP" altLang="en-US" sz="9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1"/>
                    </a:solidFill>
                  </a:tcPr>
                </a:tc>
                <a:tc vMerge="1">
                  <a:txBody>
                    <a:bodyPr/>
                    <a:lstStyle/>
                    <a:p>
                      <a:endParaRPr kumimoji="1" lang="ja-JP" altLang="en-US"/>
                    </a:p>
                  </a:txBody>
                  <a:tcPr/>
                </a:tc>
              </a:tr>
              <a:tr h="181935">
                <a:tc>
                  <a:txBody>
                    <a:bodyPr/>
                    <a:lstStyle/>
                    <a:p>
                      <a:pPr algn="l" rtl="0" fontAlgn="t"/>
                      <a:r>
                        <a:rPr lang="en-US" altLang="ja-JP" sz="900" b="0" i="0" u="none" strike="noStrike">
                          <a:solidFill>
                            <a:srgbClr val="000000"/>
                          </a:solidFill>
                          <a:latin typeface="Arial"/>
                        </a:rPr>
                        <a:t>[5]</a:t>
                      </a:r>
                      <a:r>
                        <a:rPr lang="ja-JP" altLang="en-US" sz="900" b="0" i="0" u="none" strike="noStrike">
                          <a:solidFill>
                            <a:srgbClr val="000000"/>
                          </a:solidFill>
                          <a:latin typeface="Arial"/>
                        </a:rPr>
                        <a:t>店舗名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9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72360">
                <a:tc>
                  <a:txBody>
                    <a:bodyPr/>
                    <a:lstStyle/>
                    <a:p>
                      <a:pPr algn="l" rtl="0" fontAlgn="t"/>
                      <a:r>
                        <a:rPr lang="en-US" altLang="ja-JP" sz="900" b="0" i="0" u="none" strike="noStrike">
                          <a:solidFill>
                            <a:srgbClr val="000000"/>
                          </a:solidFill>
                          <a:latin typeface="Arial"/>
                        </a:rPr>
                        <a:t>[6]</a:t>
                      </a:r>
                      <a:r>
                        <a:rPr lang="ja-JP" altLang="en-US" sz="900" b="0" i="0" u="none" strike="noStrike">
                          <a:solidFill>
                            <a:srgbClr val="000000"/>
                          </a:solidFill>
                          <a:latin typeface="Arial"/>
                        </a:rPr>
                        <a:t>代表者名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bg1"/>
                    </a:solidFill>
                  </a:tcPr>
                </a:tc>
                <a:tc rowSpan="2">
                  <a:txBody>
                    <a:bodyPr/>
                    <a:lstStyle/>
                    <a:p>
                      <a:pPr algn="l" rtl="0" fontAlgn="t"/>
                      <a:r>
                        <a:rPr lang="ja-JP" altLang="en-US" sz="9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81935">
                <a:tc>
                  <a:txBody>
                    <a:bodyPr/>
                    <a:lstStyle/>
                    <a:p>
                      <a:pPr algn="l" rtl="0" fontAlgn="t"/>
                      <a:r>
                        <a:rPr lang="en-US" altLang="ja-JP" sz="900" b="0" i="0" u="none" strike="noStrike" dirty="0">
                          <a:solidFill>
                            <a:srgbClr val="000000"/>
                          </a:solidFill>
                          <a:latin typeface="Arial"/>
                        </a:rPr>
                        <a:t>[7]</a:t>
                      </a:r>
                      <a:r>
                        <a:rPr lang="ja-JP" altLang="en-US" sz="900" b="0" i="0" u="none" strike="noStrike" dirty="0">
                          <a:solidFill>
                            <a:srgbClr val="000000"/>
                          </a:solidFill>
                          <a:latin typeface="Arial"/>
                        </a:rPr>
                        <a:t>代表者フリガナ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1"/>
                    </a:solidFill>
                  </a:tcPr>
                </a:tc>
                <a:tc vMerge="1">
                  <a:txBody>
                    <a:bodyPr/>
                    <a:lstStyle/>
                    <a:p>
                      <a:endParaRPr kumimoji="1" lang="ja-JP" altLang="en-US"/>
                    </a:p>
                  </a:txBody>
                  <a:tcPr/>
                </a:tc>
              </a:tr>
              <a:tr h="181935">
                <a:tc>
                  <a:txBody>
                    <a:bodyPr/>
                    <a:lstStyle/>
                    <a:p>
                      <a:pPr algn="l" rtl="0" fontAlgn="t"/>
                      <a:r>
                        <a:rPr lang="en-US" altLang="ja-JP" sz="900" b="0" i="0" u="none" strike="noStrike">
                          <a:solidFill>
                            <a:srgbClr val="000000"/>
                          </a:solidFill>
                          <a:latin typeface="Arial"/>
                        </a:rPr>
                        <a:t>[8]</a:t>
                      </a:r>
                      <a:r>
                        <a:rPr lang="ja-JP" altLang="en-US" sz="900" b="0" i="0" u="none" strike="noStrike">
                          <a:solidFill>
                            <a:srgbClr val="000000"/>
                          </a:solidFill>
                          <a:latin typeface="Arial"/>
                        </a:rPr>
                        <a:t>ご担当者名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900" b="0" i="0" u="none" strike="noStrike" dirty="0">
                          <a:solidFill>
                            <a:srgbClr val="000000"/>
                          </a:solidFill>
                          <a:latin typeface="Arial"/>
                        </a:rPr>
                        <a:t>□法人　□店舗　□その他住所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81935">
                <a:tc>
                  <a:txBody>
                    <a:bodyPr/>
                    <a:lstStyle/>
                    <a:p>
                      <a:pPr algn="l" rtl="0" fontAlgn="t"/>
                      <a:r>
                        <a:rPr lang="en-US" altLang="zh-TW" sz="900" b="0" i="0" u="none" strike="noStrike">
                          <a:solidFill>
                            <a:srgbClr val="000000"/>
                          </a:solidFill>
                          <a:latin typeface="Arial"/>
                        </a:rPr>
                        <a:t>[9]</a:t>
                      </a:r>
                      <a:r>
                        <a:rPr lang="zh-TW" altLang="en-US" sz="900" b="0" i="0" u="none" strike="noStrike">
                          <a:solidFill>
                            <a:srgbClr val="000000"/>
                          </a:solidFill>
                          <a:latin typeface="Arial"/>
                        </a:rPr>
                        <a:t>連絡先電話番号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9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72360">
                <a:tc rowSpan="2">
                  <a:txBody>
                    <a:bodyPr/>
                    <a:lstStyle/>
                    <a:p>
                      <a:pPr algn="l" rtl="0" fontAlgn="t"/>
                      <a:r>
                        <a:rPr lang="en-US" altLang="ja-JP" sz="900" b="0" i="0" u="none" strike="noStrike">
                          <a:solidFill>
                            <a:srgbClr val="000000"/>
                          </a:solidFill>
                          <a:latin typeface="Arial"/>
                        </a:rPr>
                        <a:t>[10]</a:t>
                      </a:r>
                      <a:r>
                        <a:rPr lang="ja-JP" altLang="en-US" sz="900" b="0" i="0" u="none" strike="noStrike">
                          <a:solidFill>
                            <a:srgbClr val="000000"/>
                          </a:solidFill>
                          <a:latin typeface="Arial"/>
                        </a:rPr>
                        <a:t>その他追加情報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900" b="0" i="0" u="none" strike="noStrike" dirty="0">
                          <a:solidFill>
                            <a:srgbClr val="7F7F7F"/>
                          </a:solidFill>
                          <a:latin typeface="Arial"/>
                        </a:rPr>
                        <a:t>例）連絡希望・午前中　携帯</a:t>
                      </a:r>
                      <a:r>
                        <a:rPr lang="en-US" altLang="ja-JP" sz="900" b="0" i="0" u="none" strike="noStrike" dirty="0">
                          <a:solidFill>
                            <a:srgbClr val="7F7F7F"/>
                          </a:solidFill>
                          <a:latin typeface="ＭＳ Ｐゴシック"/>
                        </a:rPr>
                        <a:t>090-1234-5678</a:t>
                      </a:r>
                      <a:endParaRPr lang="ja-JP" altLang="en-US" sz="900" b="0" i="0" u="none" strike="noStrike" dirty="0">
                        <a:solidFill>
                          <a:srgbClr val="7F7F7F"/>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bg1"/>
                    </a:solidFill>
                  </a:tcPr>
                </a:tc>
              </a:tr>
              <a:tr h="181935">
                <a:tc vMerge="1">
                  <a:txBody>
                    <a:bodyPr/>
                    <a:lstStyle/>
                    <a:p>
                      <a:endParaRPr kumimoji="1" lang="ja-JP" altLang="en-US"/>
                    </a:p>
                  </a:txBody>
                  <a:tcPr/>
                </a:tc>
                <a:tc>
                  <a:txBody>
                    <a:bodyPr/>
                    <a:lstStyle/>
                    <a:p>
                      <a:pPr algn="l" rtl="0" fontAlgn="t"/>
                      <a:r>
                        <a:rPr lang="ja-JP" altLang="en-US" sz="900" b="0" i="0" u="none" strike="noStrike" dirty="0">
                          <a:solidFill>
                            <a:srgbClr val="7F7F7F"/>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1"/>
                    </a:solidFill>
                  </a:tcPr>
                </a:tc>
              </a:tr>
              <a:tr h="172360">
                <a:tc>
                  <a:txBody>
                    <a:bodyPr/>
                    <a:lstStyle/>
                    <a:p>
                      <a:pPr algn="l" fontAlgn="ctr"/>
                      <a:endParaRPr lang="ja-JP" altLang="en-US" sz="900" b="0" i="0" u="none" strike="noStrike">
                        <a:solidFill>
                          <a:srgbClr val="000000"/>
                        </a:solidFill>
                        <a:latin typeface="ＭＳ Ｐゴシック"/>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r>
              <a:tr h="172360">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solidFill>
                      <a:schemeClr val="bg1"/>
                    </a:solidFill>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a:noFill/>
                    </a:lnB>
                    <a:solidFill>
                      <a:schemeClr val="bg1"/>
                    </a:solidFill>
                  </a:tcPr>
                </a:tc>
              </a:tr>
            </a:tbl>
          </a:graphicData>
        </a:graphic>
      </p:graphicFrame>
      <p:pic>
        <p:nvPicPr>
          <p:cNvPr id="31" name="Picture 2"/>
          <p:cNvPicPr>
            <a:picLocks noChangeAspect="1" noChangeArrowheads="1"/>
          </p:cNvPicPr>
          <p:nvPr/>
        </p:nvPicPr>
        <p:blipFill>
          <a:blip r:embed="rId13" cstate="print"/>
          <a:srcRect/>
          <a:stretch>
            <a:fillRect/>
          </a:stretch>
        </p:blipFill>
        <p:spPr bwMode="auto">
          <a:xfrm>
            <a:off x="3212976" y="7740352"/>
            <a:ext cx="720080" cy="213650"/>
          </a:xfrm>
          <a:prstGeom prst="rect">
            <a:avLst/>
          </a:prstGeom>
          <a:noFill/>
        </p:spPr>
      </p:pic>
      <p:pic>
        <p:nvPicPr>
          <p:cNvPr id="36" name="Picture 4"/>
          <p:cNvPicPr>
            <a:picLocks noChangeAspect="1" noChangeArrowheads="1"/>
          </p:cNvPicPr>
          <p:nvPr/>
        </p:nvPicPr>
        <p:blipFill>
          <a:blip r:embed="rId14" cstate="print"/>
          <a:srcRect/>
          <a:stretch>
            <a:fillRect/>
          </a:stretch>
        </p:blipFill>
        <p:spPr bwMode="auto">
          <a:xfrm>
            <a:off x="4221088" y="7740352"/>
            <a:ext cx="864096" cy="216024"/>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1776448" cy="369332"/>
          </a:xfrm>
          <a:prstGeom prst="rect">
            <a:avLst/>
          </a:prstGeom>
          <a:noFill/>
        </p:spPr>
        <p:txBody>
          <a:bodyPr wrap="none" rtlCol="0">
            <a:spAutoFit/>
          </a:bodyPr>
          <a:lstStyle/>
          <a:p>
            <a:r>
              <a:rPr kumimoji="1" lang="ja-JP" altLang="en-US" u="sng" dirty="0" smtClean="0"/>
              <a:t>ご利用加盟店様</a:t>
            </a:r>
            <a:endParaRPr kumimoji="1" lang="ja-JP" altLang="en-US" u="sng" dirty="0"/>
          </a:p>
        </p:txBody>
      </p:sp>
      <p:sp>
        <p:nvSpPr>
          <p:cNvPr id="35" name="テキスト ボックス 34"/>
          <p:cNvSpPr txBox="1"/>
          <p:nvPr/>
        </p:nvSpPr>
        <p:spPr>
          <a:xfrm>
            <a:off x="1300223" y="1835696"/>
            <a:ext cx="3163045"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≪各種変更手続きフォーム</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40" name="テキスト ボックス 39"/>
          <p:cNvSpPr txBox="1"/>
          <p:nvPr/>
        </p:nvSpPr>
        <p:spPr>
          <a:xfrm>
            <a:off x="1268760" y="2267744"/>
            <a:ext cx="5445224" cy="1384995"/>
          </a:xfrm>
          <a:prstGeom prst="rect">
            <a:avLst/>
          </a:prstGeom>
          <a:noFill/>
        </p:spPr>
        <p:txBody>
          <a:bodyPr wrap="square" rtlCol="0">
            <a:spAutoFit/>
          </a:bodyPr>
          <a:lstStyle/>
          <a:p>
            <a:r>
              <a:rPr lang="ja-JP" altLang="en-US" sz="1200" dirty="0" smtClean="0"/>
              <a:t>必要情報をご記入のうえ、送信ください。必要書類一式をご送付いたします。</a:t>
            </a:r>
            <a:br>
              <a:rPr lang="ja-JP" altLang="en-US" sz="1200" dirty="0" smtClean="0"/>
            </a:br>
            <a:r>
              <a:rPr lang="ja-JP" altLang="en-US" sz="1200" dirty="0" smtClean="0"/>
              <a:t>なお、変更手続きの内容によっては、</a:t>
            </a:r>
            <a:r>
              <a:rPr lang="ja-JP" altLang="en-US" sz="1200" b="1" dirty="0" smtClean="0"/>
              <a:t>「営業許可証」</a:t>
            </a:r>
            <a:r>
              <a:rPr lang="ja-JP" altLang="en-US" sz="1200" dirty="0" smtClean="0"/>
              <a:t>や</a:t>
            </a:r>
            <a:r>
              <a:rPr lang="ja-JP" altLang="en-US" sz="1200" b="1" dirty="0" smtClean="0"/>
              <a:t>「契約者身分証明書」</a:t>
            </a:r>
            <a:r>
              <a:rPr lang="ja-JP" altLang="en-US" sz="1200" dirty="0" smtClean="0"/>
              <a:t>のご提示をいただく場合がございますので、あらかじめご了承ください。</a:t>
            </a:r>
            <a:endParaRPr lang="en-US" altLang="ja-JP" sz="1200" dirty="0" smtClean="0"/>
          </a:p>
          <a:p>
            <a:endParaRPr kumimoji="1" lang="en-US" altLang="ja-JP" sz="1200" dirty="0" smtClean="0"/>
          </a:p>
          <a:p>
            <a:r>
              <a:rPr kumimoji="1" lang="ja-JP" altLang="en-US" sz="1200" dirty="0" smtClean="0"/>
              <a:t>万が一のため、弊社でメール受信後に自動返信を</a:t>
            </a:r>
            <a:r>
              <a:rPr lang="ja-JP" altLang="en-US" sz="1200" dirty="0" smtClean="0"/>
              <a:t>させていただいておりますが、返信メールが翌日にもない場合には、お電話にて</a:t>
            </a:r>
            <a:r>
              <a:rPr kumimoji="1" lang="ja-JP" altLang="en-US" sz="1200" dirty="0" smtClean="0"/>
              <a:t>お問い合わせ下さいますよう、宜しくお願い申し上げます。</a:t>
            </a:r>
            <a:endParaRPr kumimoji="1" lang="ja-JP" altLang="en-US" sz="1200" dirty="0"/>
          </a:p>
        </p:txBody>
      </p:sp>
      <p:cxnSp>
        <p:nvCxnSpPr>
          <p:cNvPr id="42" name="直線コネクタ 41"/>
          <p:cNvCxnSpPr/>
          <p:nvPr/>
        </p:nvCxnSpPr>
        <p:spPr>
          <a:xfrm>
            <a:off x="1196752" y="3635896"/>
            <a:ext cx="5328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23" name="正方形/長方形 22"/>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28" name="正方形/長方形 2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45" name="正方形/長方形 44"/>
          <p:cNvSpPr/>
          <p:nvPr/>
        </p:nvSpPr>
        <p:spPr>
          <a:xfrm>
            <a:off x="260648" y="262778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34" name="正方形/長方形 33"/>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pic>
        <p:nvPicPr>
          <p:cNvPr id="32" name="Picture 2"/>
          <p:cNvPicPr>
            <a:picLocks noChangeAspect="1" noChangeArrowheads="1"/>
          </p:cNvPicPr>
          <p:nvPr/>
        </p:nvPicPr>
        <p:blipFill>
          <a:blip r:embed="rId12" cstate="print"/>
          <a:srcRect/>
          <a:stretch>
            <a:fillRect/>
          </a:stretch>
        </p:blipFill>
        <p:spPr bwMode="auto">
          <a:xfrm>
            <a:off x="1196753" y="7668344"/>
            <a:ext cx="5661247" cy="1266165"/>
          </a:xfrm>
          <a:prstGeom prst="rect">
            <a:avLst/>
          </a:prstGeom>
          <a:noFill/>
          <a:ln w="9525">
            <a:noFill/>
            <a:miter lim="800000"/>
            <a:headEnd/>
            <a:tailEnd/>
          </a:ln>
        </p:spPr>
      </p:pic>
      <p:sp>
        <p:nvSpPr>
          <p:cNvPr id="26" name="正方形/長方形 25"/>
          <p:cNvSpPr/>
          <p:nvPr/>
        </p:nvSpPr>
        <p:spPr>
          <a:xfrm>
            <a:off x="1484784" y="3923928"/>
            <a:ext cx="4968552" cy="36004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r>
              <a:rPr kumimoji="1" lang="ja-JP" altLang="en-US" dirty="0" smtClean="0"/>
              <a:t>｜　</a:t>
            </a:r>
            <a:r>
              <a:rPr kumimoji="1" lang="ja-JP" altLang="en-US" dirty="0" smtClean="0">
                <a:latin typeface="HGP創英角ｺﾞｼｯｸUB" pitchFamily="50" charset="-128"/>
                <a:ea typeface="HGP創英角ｺﾞｼｯｸUB" pitchFamily="50" charset="-128"/>
              </a:rPr>
              <a:t>お問い合わせ</a:t>
            </a:r>
            <a:r>
              <a:rPr lang="ja-JP" altLang="en-US" dirty="0" smtClean="0">
                <a:latin typeface="HGP創英角ｺﾞｼｯｸUB" pitchFamily="50" charset="-128"/>
                <a:ea typeface="HGP創英角ｺﾞｼｯｸUB" pitchFamily="50" charset="-128"/>
              </a:rPr>
              <a:t>有難うございます。</a:t>
            </a:r>
            <a:endParaRPr kumimoji="1" lang="ja-JP" altLang="en-US" dirty="0">
              <a:latin typeface="HGP創英角ｺﾞｼｯｸUB" pitchFamily="50" charset="-128"/>
              <a:ea typeface="HGP創英角ｺﾞｼｯｸUB" pitchFamily="50" charset="-128"/>
            </a:endParaRPr>
          </a:p>
        </p:txBody>
      </p:sp>
      <p:cxnSp>
        <p:nvCxnSpPr>
          <p:cNvPr id="36" name="直線コネクタ 35"/>
          <p:cNvCxnSpPr/>
          <p:nvPr/>
        </p:nvCxnSpPr>
        <p:spPr>
          <a:xfrm>
            <a:off x="1484784" y="4644008"/>
            <a:ext cx="489654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8" name="テキスト ボックス 37"/>
          <p:cNvSpPr txBox="1"/>
          <p:nvPr/>
        </p:nvSpPr>
        <p:spPr>
          <a:xfrm>
            <a:off x="1684944" y="4716016"/>
            <a:ext cx="2464136" cy="369332"/>
          </a:xfrm>
          <a:prstGeom prst="rect">
            <a:avLst/>
          </a:prstGeom>
          <a:noFill/>
        </p:spPr>
        <p:txBody>
          <a:bodyPr wrap="none" rtlCol="0">
            <a:spAutoFit/>
          </a:bodyPr>
          <a:lstStyle/>
          <a:p>
            <a:r>
              <a:rPr kumimoji="1" lang="ja-JP" altLang="en-US" dirty="0" smtClean="0">
                <a:latin typeface="HGP創英角ｺﾞｼｯｸUB" pitchFamily="50" charset="-128"/>
                <a:ea typeface="HGP創英角ｺﾞｼｯｸUB" pitchFamily="50" charset="-128"/>
              </a:rPr>
              <a:t>送信完了いたしました。</a:t>
            </a:r>
            <a:endParaRPr kumimoji="1" lang="ja-JP" altLang="en-US" dirty="0">
              <a:latin typeface="HGP創英角ｺﾞｼｯｸUB" pitchFamily="50" charset="-128"/>
              <a:ea typeface="HGP創英角ｺﾞｼｯｸUB" pitchFamily="50" charset="-128"/>
            </a:endParaRPr>
          </a:p>
        </p:txBody>
      </p:sp>
      <p:sp>
        <p:nvSpPr>
          <p:cNvPr id="41" name="テキスト ボックス 40"/>
          <p:cNvSpPr txBox="1"/>
          <p:nvPr/>
        </p:nvSpPr>
        <p:spPr>
          <a:xfrm>
            <a:off x="1484784" y="5220072"/>
            <a:ext cx="5137945" cy="1754326"/>
          </a:xfrm>
          <a:prstGeom prst="rect">
            <a:avLst/>
          </a:prstGeom>
          <a:noFill/>
        </p:spPr>
        <p:txBody>
          <a:bodyPr wrap="none" rtlCol="0">
            <a:spAutoFit/>
          </a:bodyPr>
          <a:lstStyle/>
          <a:p>
            <a:r>
              <a:rPr kumimoji="1" lang="ja-JP" altLang="en-US" sz="1200" dirty="0" smtClean="0"/>
              <a:t>お問い合わせフォームのご利用ありがとうございます。</a:t>
            </a:r>
            <a:endParaRPr kumimoji="1" lang="en-US" altLang="ja-JP" sz="1200" dirty="0" smtClean="0"/>
          </a:p>
          <a:p>
            <a:r>
              <a:rPr lang="ja-JP" altLang="en-US" sz="1200" dirty="0" smtClean="0"/>
              <a:t>入力頂いたメールアドレスに受付完了のメールを自動送信しています。</a:t>
            </a:r>
            <a:endParaRPr lang="en-US" altLang="ja-JP" sz="1200" dirty="0" smtClean="0"/>
          </a:p>
          <a:p>
            <a:endParaRPr kumimoji="1" lang="en-US" altLang="ja-JP" sz="1200" dirty="0" smtClean="0"/>
          </a:p>
          <a:p>
            <a:r>
              <a:rPr lang="ja-JP" altLang="en-US" sz="1200" dirty="0" smtClean="0"/>
              <a:t>お問い合わせ内容につきまして、弊社で確認を行いご指定の連絡方法にて</a:t>
            </a:r>
            <a:endParaRPr lang="en-US" altLang="ja-JP" sz="1200" dirty="0" smtClean="0"/>
          </a:p>
          <a:p>
            <a:r>
              <a:rPr lang="ja-JP" altLang="en-US" sz="1200" dirty="0" smtClean="0"/>
              <a:t>回答いたしますので</a:t>
            </a:r>
            <a:r>
              <a:rPr kumimoji="1" lang="ja-JP" altLang="en-US" sz="1200" dirty="0" smtClean="0"/>
              <a:t>今しばらくお待ちください。</a:t>
            </a:r>
            <a:endParaRPr kumimoji="1" lang="en-US" altLang="ja-JP" sz="1200" dirty="0" smtClean="0"/>
          </a:p>
          <a:p>
            <a:r>
              <a:rPr lang="ja-JP" altLang="en-US" sz="1200" dirty="0" smtClean="0"/>
              <a:t>なお、２～３日たってもご連絡が無い場合は、恐れいりますが直接お電話にて</a:t>
            </a:r>
            <a:endParaRPr lang="en-US" altLang="ja-JP" sz="1200" dirty="0" smtClean="0"/>
          </a:p>
          <a:p>
            <a:r>
              <a:rPr kumimoji="1" lang="ja-JP" altLang="en-US" sz="1200" dirty="0" smtClean="0"/>
              <a:t>ご確認をお願いいたします。</a:t>
            </a:r>
            <a:endParaRPr kumimoji="1" lang="en-US" altLang="ja-JP" sz="1200" dirty="0" smtClean="0"/>
          </a:p>
          <a:p>
            <a:endParaRPr lang="en-US" altLang="ja-JP" sz="1200" dirty="0" smtClean="0"/>
          </a:p>
          <a:p>
            <a:endParaRPr kumimoji="1" lang="ja-JP" altLang="en-US" sz="1200" dirty="0"/>
          </a:p>
        </p:txBody>
      </p:sp>
      <p:sp>
        <p:nvSpPr>
          <p:cNvPr id="43" name="正方形/長方形 42"/>
          <p:cNvSpPr/>
          <p:nvPr/>
        </p:nvSpPr>
        <p:spPr>
          <a:xfrm>
            <a:off x="1628800" y="6732240"/>
            <a:ext cx="4680520" cy="93610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p:cNvSpPr txBox="1"/>
          <p:nvPr/>
        </p:nvSpPr>
        <p:spPr>
          <a:xfrm>
            <a:off x="2362455" y="6770340"/>
            <a:ext cx="3010761" cy="276999"/>
          </a:xfrm>
          <a:prstGeom prst="rect">
            <a:avLst/>
          </a:prstGeom>
          <a:noFill/>
        </p:spPr>
        <p:txBody>
          <a:bodyPr wrap="none" rtlCol="0">
            <a:spAutoFit/>
          </a:bodyPr>
          <a:lstStyle/>
          <a:p>
            <a:r>
              <a:rPr kumimoji="1" lang="ja-JP" altLang="en-US" sz="1200" b="1" dirty="0" smtClean="0">
                <a:solidFill>
                  <a:schemeClr val="tx1">
                    <a:lumMod val="65000"/>
                    <a:lumOff val="35000"/>
                  </a:schemeClr>
                </a:solidFill>
              </a:rPr>
              <a:t>お電話でもお気軽にお問い合わせください。</a:t>
            </a:r>
            <a:endParaRPr kumimoji="1" lang="ja-JP" altLang="en-US" sz="1200" b="1" dirty="0">
              <a:solidFill>
                <a:schemeClr val="tx1">
                  <a:lumMod val="65000"/>
                  <a:lumOff val="35000"/>
                </a:schemeClr>
              </a:solidFill>
            </a:endParaRPr>
          </a:p>
        </p:txBody>
      </p:sp>
      <p:sp>
        <p:nvSpPr>
          <p:cNvPr id="46" name="テキスト ボックス 45"/>
          <p:cNvSpPr txBox="1"/>
          <p:nvPr/>
        </p:nvSpPr>
        <p:spPr>
          <a:xfrm>
            <a:off x="2852936" y="6941358"/>
            <a:ext cx="1999265" cy="477054"/>
          </a:xfrm>
          <a:prstGeom prst="rect">
            <a:avLst/>
          </a:prstGeom>
          <a:noFill/>
        </p:spPr>
        <p:txBody>
          <a:bodyPr wrap="none" rtlCol="0">
            <a:spAutoFit/>
          </a:bodyPr>
          <a:lstStyle/>
          <a:p>
            <a:r>
              <a:rPr kumimoji="1" lang="en-US" altLang="ja-JP" sz="2500" b="1" dirty="0" smtClean="0">
                <a:solidFill>
                  <a:schemeClr val="tx1">
                    <a:lumMod val="65000"/>
                    <a:lumOff val="35000"/>
                  </a:schemeClr>
                </a:solidFill>
              </a:rPr>
              <a:t>03-6279-0521</a:t>
            </a:r>
            <a:endParaRPr kumimoji="1" lang="ja-JP" altLang="en-US" sz="2500" b="1" dirty="0">
              <a:solidFill>
                <a:schemeClr val="tx1">
                  <a:lumMod val="65000"/>
                  <a:lumOff val="35000"/>
                </a:schemeClr>
              </a:solidFill>
            </a:endParaRPr>
          </a:p>
        </p:txBody>
      </p:sp>
      <p:sp>
        <p:nvSpPr>
          <p:cNvPr id="47" name="テキスト ボックス 46"/>
          <p:cNvSpPr txBox="1"/>
          <p:nvPr/>
        </p:nvSpPr>
        <p:spPr>
          <a:xfrm>
            <a:off x="2348880" y="7346404"/>
            <a:ext cx="3090911" cy="276999"/>
          </a:xfrm>
          <a:prstGeom prst="rect">
            <a:avLst/>
          </a:prstGeom>
          <a:noFill/>
        </p:spPr>
        <p:txBody>
          <a:bodyPr wrap="none" rtlCol="0">
            <a:spAutoFit/>
          </a:bodyPr>
          <a:lstStyle/>
          <a:p>
            <a:r>
              <a:rPr lang="en-US" altLang="ja-JP" sz="1200" dirty="0" smtClean="0"/>
              <a:t>9</a:t>
            </a:r>
            <a:r>
              <a:rPr lang="ja-JP" altLang="en-US" sz="1200" dirty="0" smtClean="0"/>
              <a:t>：</a:t>
            </a:r>
            <a:r>
              <a:rPr lang="en-US" altLang="ja-JP" sz="1200" dirty="0" smtClean="0"/>
              <a:t>00AM</a:t>
            </a:r>
            <a:r>
              <a:rPr lang="ja-JP" altLang="en-US" sz="1200" dirty="0" smtClean="0"/>
              <a:t>～</a:t>
            </a:r>
            <a:r>
              <a:rPr lang="en-US" altLang="ja-JP" sz="1200" dirty="0" smtClean="0"/>
              <a:t>17</a:t>
            </a:r>
            <a:r>
              <a:rPr lang="ja-JP" altLang="en-US" sz="1200" dirty="0" smtClean="0"/>
              <a:t>：</a:t>
            </a:r>
            <a:r>
              <a:rPr lang="en-US" altLang="ja-JP" sz="1200" dirty="0" smtClean="0"/>
              <a:t>00PM</a:t>
            </a:r>
            <a:r>
              <a:rPr lang="ja-JP" altLang="en-US" sz="1200" dirty="0" smtClean="0"/>
              <a:t>（土・日・祝・年末年始休）</a:t>
            </a:r>
            <a:endParaRPr kumimoji="1" lang="ja-JP" altLang="en-US" sz="1200" b="1" dirty="0">
              <a:solidFill>
                <a:schemeClr val="tx1">
                  <a:lumMod val="65000"/>
                  <a:lumOff val="35000"/>
                </a:schemeClr>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2746906" cy="369332"/>
          </a:xfrm>
          <a:prstGeom prst="rect">
            <a:avLst/>
          </a:prstGeom>
          <a:noFill/>
        </p:spPr>
        <p:txBody>
          <a:bodyPr wrap="none" rtlCol="0">
            <a:spAutoFit/>
          </a:bodyPr>
          <a:lstStyle/>
          <a:p>
            <a:r>
              <a:rPr kumimoji="1" lang="en-US" altLang="ja-JP" u="sng" dirty="0" smtClean="0"/>
              <a:t>PAX</a:t>
            </a:r>
            <a:r>
              <a:rPr kumimoji="1" lang="ja-JP" altLang="en-US" u="sng" dirty="0" smtClean="0"/>
              <a:t>端末　ご利用加盟店様</a:t>
            </a:r>
            <a:endParaRPr kumimoji="1" lang="ja-JP" altLang="en-US" u="sng" dirty="0"/>
          </a:p>
        </p:txBody>
      </p:sp>
      <p:sp>
        <p:nvSpPr>
          <p:cNvPr id="35" name="テキスト ボックス 34"/>
          <p:cNvSpPr txBox="1"/>
          <p:nvPr/>
        </p:nvSpPr>
        <p:spPr>
          <a:xfrm>
            <a:off x="1300223" y="1835696"/>
            <a:ext cx="2848857"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≪ロール紙発注フォーム</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40" name="テキスト ボックス 39"/>
          <p:cNvSpPr txBox="1"/>
          <p:nvPr/>
        </p:nvSpPr>
        <p:spPr>
          <a:xfrm>
            <a:off x="1268760" y="2267744"/>
            <a:ext cx="5445224" cy="1200329"/>
          </a:xfrm>
          <a:prstGeom prst="rect">
            <a:avLst/>
          </a:prstGeom>
          <a:noFill/>
        </p:spPr>
        <p:txBody>
          <a:bodyPr wrap="square" rtlCol="0">
            <a:spAutoFit/>
          </a:bodyPr>
          <a:lstStyle/>
          <a:p>
            <a:r>
              <a:rPr kumimoji="1" lang="ja-JP" altLang="en-US" sz="1200" dirty="0" smtClean="0"/>
              <a:t>下記のフォームより、必要事項をご入力の上、</a:t>
            </a:r>
            <a:r>
              <a:rPr lang="ja-JP" altLang="en-US" sz="1200" dirty="0" smtClean="0"/>
              <a:t>ご希望のロール紙個数を注文いただきますよう</a:t>
            </a:r>
            <a:r>
              <a:rPr kumimoji="1" lang="ja-JP" altLang="en-US" sz="1200" dirty="0" smtClean="0"/>
              <a:t>お願い致します。</a:t>
            </a:r>
            <a:endParaRPr kumimoji="1" lang="en-US" altLang="ja-JP" sz="1200" dirty="0" smtClean="0"/>
          </a:p>
          <a:p>
            <a:endParaRPr lang="en-US" altLang="ja-JP" sz="1200" dirty="0" smtClean="0"/>
          </a:p>
          <a:p>
            <a:r>
              <a:rPr kumimoji="1" lang="ja-JP" altLang="en-US" sz="1200" dirty="0" smtClean="0"/>
              <a:t>万が一のため、弊社でメール受信後に自動返信を</a:t>
            </a:r>
            <a:r>
              <a:rPr lang="ja-JP" altLang="en-US" sz="1200" dirty="0" smtClean="0"/>
              <a:t>させていただいておりますが、返信メールが翌日にもない場合には、お電話にて</a:t>
            </a:r>
            <a:r>
              <a:rPr kumimoji="1" lang="ja-JP" altLang="en-US" sz="1200" dirty="0" smtClean="0"/>
              <a:t>お問い合わせ下さいますよう、宜しくお願い申し上げます。</a:t>
            </a:r>
            <a:endParaRPr kumimoji="1" lang="ja-JP" altLang="en-US" sz="1200" dirty="0"/>
          </a:p>
        </p:txBody>
      </p:sp>
      <p:cxnSp>
        <p:nvCxnSpPr>
          <p:cNvPr id="42" name="直線コネクタ 41"/>
          <p:cNvCxnSpPr/>
          <p:nvPr/>
        </p:nvCxnSpPr>
        <p:spPr>
          <a:xfrm>
            <a:off x="1196752" y="3635896"/>
            <a:ext cx="5328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6" name="表 35"/>
          <p:cNvGraphicFramePr>
            <a:graphicFrameLocks noGrp="1"/>
          </p:cNvGraphicFramePr>
          <p:nvPr/>
        </p:nvGraphicFramePr>
        <p:xfrm>
          <a:off x="1340768" y="3851920"/>
          <a:ext cx="5328592" cy="3816426"/>
        </p:xfrm>
        <a:graphic>
          <a:graphicData uri="http://schemas.openxmlformats.org/drawingml/2006/table">
            <a:tbl>
              <a:tblPr/>
              <a:tblGrid>
                <a:gridCol w="2198160"/>
                <a:gridCol w="3130432"/>
              </a:tblGrid>
              <a:tr h="407750">
                <a:tc>
                  <a:txBody>
                    <a:bodyPr/>
                    <a:lstStyle/>
                    <a:p>
                      <a:pPr algn="l" rtl="0" fontAlgn="t"/>
                      <a:r>
                        <a:rPr lang="en-US" altLang="ja-JP" sz="1500" b="0" i="0" u="none" strike="noStrike" dirty="0" smtClean="0">
                          <a:solidFill>
                            <a:srgbClr val="000000"/>
                          </a:solidFill>
                          <a:latin typeface="Arial"/>
                        </a:rPr>
                        <a:t>[1]</a:t>
                      </a:r>
                      <a:r>
                        <a:rPr lang="zh-CN" altLang="en-US" sz="1500" b="0" i="0" u="none" strike="noStrike" dirty="0" smtClean="0">
                          <a:solidFill>
                            <a:srgbClr val="000000"/>
                          </a:solidFill>
                          <a:latin typeface="Arial"/>
                        </a:rPr>
                        <a:t>加盟</a:t>
                      </a:r>
                      <a:r>
                        <a:rPr lang="zh-CN" altLang="en-US" sz="1500" b="0" i="0" u="none" strike="noStrike" dirty="0">
                          <a:solidFill>
                            <a:srgbClr val="000000"/>
                          </a:solidFill>
                          <a:latin typeface="Arial"/>
                        </a:rPr>
                        <a:t>店番号（</a:t>
                      </a:r>
                      <a:r>
                        <a:rPr lang="en-US" altLang="zh-CN" sz="1500" b="0" i="0" u="none" strike="noStrike" dirty="0">
                          <a:solidFill>
                            <a:srgbClr val="000000"/>
                          </a:solidFill>
                          <a:latin typeface="Calibri"/>
                        </a:rPr>
                        <a:t>6</a:t>
                      </a:r>
                      <a:r>
                        <a:rPr lang="zh-CN" altLang="en-US" sz="1500" b="0" i="0" u="none" strike="noStrike" dirty="0">
                          <a:solidFill>
                            <a:srgbClr val="000000"/>
                          </a:solidFill>
                          <a:latin typeface="Arial"/>
                        </a:rPr>
                        <a:t>桁）</a:t>
                      </a:r>
                      <a:r>
                        <a:rPr lang="zh-CN" altLang="en-US" sz="1500" b="0" i="0" u="none" strike="noStrike" dirty="0">
                          <a:solidFill>
                            <a:srgbClr val="000000"/>
                          </a:solidFill>
                          <a:latin typeface="Calibri"/>
                        </a:rPr>
                        <a:t> </a:t>
                      </a:r>
                      <a:endParaRPr lang="zh-CN" altLang="en-US" sz="1500" b="0"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700" b="1" i="0" u="none" strike="noStrike" dirty="0">
                          <a:solidFill>
                            <a:srgbClr val="000000"/>
                          </a:solidFill>
                          <a:latin typeface="Arial"/>
                        </a:rPr>
                        <a:t>〇〇〇〇〇〇</a:t>
                      </a:r>
                      <a:r>
                        <a:rPr lang="ja-JP" altLang="en-US" sz="1700" b="1" i="0" u="none" strike="noStrike" dirty="0">
                          <a:solidFill>
                            <a:srgbClr val="000000"/>
                          </a:solidFill>
                          <a:latin typeface="Calibri"/>
                        </a:rPr>
                        <a:t> </a:t>
                      </a:r>
                      <a:endParaRPr lang="ja-JP" altLang="en-US" sz="1700" b="1"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7750">
                <a:tc>
                  <a:txBody>
                    <a:bodyPr/>
                    <a:lstStyle/>
                    <a:p>
                      <a:pPr algn="l" rtl="0" fontAlgn="t"/>
                      <a:r>
                        <a:rPr lang="en-US" altLang="ja-JP" sz="1500" b="0" i="0" u="none" strike="noStrike" dirty="0" smtClean="0">
                          <a:solidFill>
                            <a:srgbClr val="000000"/>
                          </a:solidFill>
                          <a:latin typeface="Arial"/>
                        </a:rPr>
                        <a:t>[2]</a:t>
                      </a:r>
                      <a:r>
                        <a:rPr lang="ja-JP" altLang="en-US" sz="1500" b="0" i="0" u="none" strike="noStrike" dirty="0" smtClean="0">
                          <a:solidFill>
                            <a:srgbClr val="000000"/>
                          </a:solidFill>
                          <a:latin typeface="Arial"/>
                        </a:rPr>
                        <a:t>端末</a:t>
                      </a:r>
                      <a:r>
                        <a:rPr lang="ja-JP" altLang="en-US" sz="1500" b="0" i="0" u="none" strike="noStrike" dirty="0">
                          <a:solidFill>
                            <a:srgbClr val="000000"/>
                          </a:solidFill>
                          <a:latin typeface="Arial"/>
                        </a:rPr>
                        <a:t>番号</a:t>
                      </a:r>
                      <a:r>
                        <a:rPr lang="ja-JP" altLang="en-US" sz="1500" b="0" i="0" u="none" strike="noStrike" dirty="0">
                          <a:solidFill>
                            <a:srgbClr val="000000"/>
                          </a:solidFill>
                          <a:latin typeface="Calibri"/>
                        </a:rPr>
                        <a:t> </a:t>
                      </a:r>
                      <a:endParaRPr lang="ja-JP" altLang="en-US" sz="1500" b="0"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700" b="0" i="0" u="none" strike="noStrike" dirty="0">
                          <a:solidFill>
                            <a:srgbClr val="000000"/>
                          </a:solidFill>
                          <a:latin typeface="Arial"/>
                        </a:rPr>
                        <a:t>〇〇〇〇〇</a:t>
                      </a:r>
                      <a:r>
                        <a:rPr lang="en-US" altLang="ja-JP" sz="1700" b="0" i="0" u="none" strike="noStrike" dirty="0">
                          <a:solidFill>
                            <a:srgbClr val="000000"/>
                          </a:solidFill>
                          <a:latin typeface="Calibri"/>
                        </a:rPr>
                        <a:t>-</a:t>
                      </a:r>
                      <a:r>
                        <a:rPr lang="ja-JP" altLang="en-US" sz="1700" b="0" i="0" u="none" strike="noStrike" dirty="0">
                          <a:solidFill>
                            <a:srgbClr val="000000"/>
                          </a:solidFill>
                          <a:latin typeface="Arial"/>
                        </a:rPr>
                        <a:t>〇〇〇</a:t>
                      </a:r>
                      <a:r>
                        <a:rPr lang="en-US" altLang="ja-JP" sz="1700" b="0" i="0" u="none" strike="noStrike" dirty="0">
                          <a:solidFill>
                            <a:srgbClr val="000000"/>
                          </a:solidFill>
                          <a:latin typeface="Calibri"/>
                        </a:rPr>
                        <a:t>-</a:t>
                      </a:r>
                      <a:r>
                        <a:rPr lang="ja-JP" altLang="en-US" sz="1700" b="0" i="0" u="none" strike="noStrike" dirty="0">
                          <a:solidFill>
                            <a:srgbClr val="000000"/>
                          </a:solidFill>
                          <a:latin typeface="Arial"/>
                        </a:rPr>
                        <a:t>〇〇〇〇〇</a:t>
                      </a:r>
                      <a:r>
                        <a:rPr lang="ja-JP" altLang="en-US" sz="1700" b="0" i="0" u="none" strike="noStrike" dirty="0">
                          <a:solidFill>
                            <a:srgbClr val="000000"/>
                          </a:solidFill>
                          <a:latin typeface="Calibri"/>
                        </a:rPr>
                        <a:t> </a:t>
                      </a:r>
                      <a:endParaRPr lang="ja-JP" altLang="en-US" sz="1700" b="0"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1088">
                <a:tc>
                  <a:txBody>
                    <a:bodyPr/>
                    <a:lstStyle/>
                    <a:p>
                      <a:pPr algn="l" rtl="0" fontAlgn="t"/>
                      <a:r>
                        <a:rPr lang="en-US" altLang="ja-JP" sz="1500" b="0" i="0" u="none" strike="noStrike" dirty="0" smtClean="0">
                          <a:solidFill>
                            <a:srgbClr val="000000"/>
                          </a:solidFill>
                          <a:latin typeface="Arial"/>
                        </a:rPr>
                        <a:t>[3]</a:t>
                      </a:r>
                      <a:r>
                        <a:rPr lang="ja-JP" altLang="en-US" sz="1500" b="0" i="0" u="none" strike="noStrike" dirty="0" smtClean="0">
                          <a:solidFill>
                            <a:srgbClr val="000000"/>
                          </a:solidFill>
                          <a:latin typeface="Arial"/>
                        </a:rPr>
                        <a:t>店舗名</a:t>
                      </a:r>
                      <a:r>
                        <a:rPr lang="ja-JP" altLang="en-US" sz="1500" b="0" i="0" u="none" strike="noStrike" dirty="0" smtClean="0">
                          <a:solidFill>
                            <a:srgbClr val="000000"/>
                          </a:solidFill>
                          <a:latin typeface="Calibri"/>
                        </a:rPr>
                        <a:t> </a:t>
                      </a:r>
                      <a:endParaRPr lang="ja-JP" altLang="en-US" sz="1500" b="0"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ja-JP" altLang="en-US" sz="1800" b="0" i="0" u="none" strike="noStrike">
                          <a:solidFill>
                            <a:srgbClr val="000000"/>
                          </a:solidFill>
                          <a:latin typeface="Calibri"/>
                        </a:rPr>
                        <a:t>　</a:t>
                      </a: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7750">
                <a:tc>
                  <a:txBody>
                    <a:bodyPr/>
                    <a:lstStyle/>
                    <a:p>
                      <a:pPr algn="l" rtl="0" fontAlgn="t"/>
                      <a:r>
                        <a:rPr lang="en-US" altLang="ja-JP" sz="1500" b="0" i="0" u="none" strike="noStrike" dirty="0" smtClean="0">
                          <a:solidFill>
                            <a:srgbClr val="000000"/>
                          </a:solidFill>
                          <a:latin typeface="Arial"/>
                        </a:rPr>
                        <a:t>[4]</a:t>
                      </a:r>
                      <a:r>
                        <a:rPr lang="en-US" sz="1500" b="0" i="0" u="none" strike="noStrike" dirty="0" smtClean="0">
                          <a:solidFill>
                            <a:srgbClr val="000000"/>
                          </a:solidFill>
                          <a:latin typeface="ＭＳ Ｐゴシック"/>
                        </a:rPr>
                        <a:t>S80（58mmx48</a:t>
                      </a:r>
                      <a:r>
                        <a:rPr lang="el-GR" sz="1500" b="0" i="0" u="none" strike="noStrike" dirty="0">
                          <a:solidFill>
                            <a:srgbClr val="000000"/>
                          </a:solidFill>
                          <a:latin typeface="ＭＳ Ｐゴシック"/>
                        </a:rPr>
                        <a:t>Φ）</a:t>
                      </a: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zh-TW" altLang="en-US" sz="1500" b="0" i="0" u="none" strike="noStrike">
                          <a:solidFill>
                            <a:srgbClr val="000000"/>
                          </a:solidFill>
                          <a:latin typeface="ＭＳ Ｐゴシック"/>
                        </a:rPr>
                        <a:t>□</a:t>
                      </a:r>
                      <a:r>
                        <a:rPr lang="en-US" altLang="zh-TW" sz="1500" b="0" i="0" u="none" strike="noStrike">
                          <a:solidFill>
                            <a:srgbClr val="FFFFFF"/>
                          </a:solidFill>
                          <a:latin typeface="Calibri"/>
                        </a:rPr>
                        <a:t>5</a:t>
                      </a:r>
                      <a:r>
                        <a:rPr lang="en-US" altLang="zh-TW" sz="1500" b="0" i="0" u="none" strike="noStrike">
                          <a:solidFill>
                            <a:srgbClr val="000000"/>
                          </a:solidFill>
                          <a:latin typeface="Calibri"/>
                        </a:rPr>
                        <a:t>5</a:t>
                      </a:r>
                      <a:r>
                        <a:rPr lang="zh-TW" altLang="en-US" sz="1500" b="0" i="0" u="none" strike="noStrike">
                          <a:solidFill>
                            <a:srgbClr val="000000"/>
                          </a:solidFill>
                          <a:latin typeface="ＭＳ Ｐゴシック"/>
                        </a:rPr>
                        <a:t>個　□</a:t>
                      </a:r>
                      <a:r>
                        <a:rPr lang="en-US" altLang="zh-TW" sz="1500" b="0" i="0" u="none" strike="noStrike">
                          <a:solidFill>
                            <a:srgbClr val="000000"/>
                          </a:solidFill>
                          <a:latin typeface="Calibri"/>
                        </a:rPr>
                        <a:t>10</a:t>
                      </a:r>
                      <a:r>
                        <a:rPr lang="zh-TW" altLang="en-US" sz="1500" b="0" i="0" u="none" strike="noStrike">
                          <a:solidFill>
                            <a:srgbClr val="000000"/>
                          </a:solidFill>
                          <a:latin typeface="ＭＳ Ｐゴシック"/>
                        </a:rPr>
                        <a:t>個　□</a:t>
                      </a:r>
                      <a:r>
                        <a:rPr lang="en-US" altLang="zh-TW" sz="1500" b="0" i="0" u="none" strike="noStrike">
                          <a:solidFill>
                            <a:srgbClr val="000000"/>
                          </a:solidFill>
                          <a:latin typeface="Calibri"/>
                        </a:rPr>
                        <a:t>20</a:t>
                      </a:r>
                      <a:r>
                        <a:rPr lang="zh-TW" altLang="en-US" sz="1500" b="0" i="0" u="none" strike="noStrike">
                          <a:solidFill>
                            <a:srgbClr val="000000"/>
                          </a:solidFill>
                          <a:latin typeface="ＭＳ Ｐゴシック"/>
                        </a:rPr>
                        <a:t>個　</a:t>
                      </a:r>
                      <a:endParaRPr lang="zh-TW" altLang="en-US" sz="1500" b="0" i="0" u="none" strike="noStrike">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7750">
                <a:tc>
                  <a:txBody>
                    <a:bodyPr/>
                    <a:lstStyle/>
                    <a:p>
                      <a:pPr algn="l" rtl="0" fontAlgn="t"/>
                      <a:r>
                        <a:rPr lang="en-US" altLang="ja-JP" sz="1500" b="0" i="0" u="none" strike="noStrike" dirty="0" smtClean="0">
                          <a:solidFill>
                            <a:srgbClr val="000000"/>
                          </a:solidFill>
                          <a:latin typeface="Arial"/>
                        </a:rPr>
                        <a:t>[5]</a:t>
                      </a:r>
                      <a:r>
                        <a:rPr lang="en-US" sz="1500" b="0" i="0" u="none" strike="noStrike" dirty="0" smtClean="0">
                          <a:solidFill>
                            <a:srgbClr val="000000"/>
                          </a:solidFill>
                          <a:latin typeface="ＭＳ Ｐゴシック"/>
                        </a:rPr>
                        <a:t>S90（58mmx30</a:t>
                      </a:r>
                      <a:r>
                        <a:rPr lang="el-GR" sz="1500" b="0" i="0" u="none" strike="noStrike" dirty="0">
                          <a:solidFill>
                            <a:srgbClr val="000000"/>
                          </a:solidFill>
                          <a:latin typeface="ＭＳ Ｐゴシック"/>
                        </a:rPr>
                        <a:t>Φ）</a:t>
                      </a: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zh-TW" altLang="en-US" sz="1500" b="0" i="0" u="none" strike="noStrike" dirty="0">
                          <a:solidFill>
                            <a:srgbClr val="000000"/>
                          </a:solidFill>
                          <a:latin typeface="ＭＳ Ｐゴシック"/>
                        </a:rPr>
                        <a:t>□</a:t>
                      </a:r>
                      <a:r>
                        <a:rPr lang="en-US" altLang="zh-TW" sz="1500" b="0" i="0" u="none" strike="noStrike" dirty="0">
                          <a:solidFill>
                            <a:srgbClr val="000000"/>
                          </a:solidFill>
                          <a:latin typeface="Calibri"/>
                        </a:rPr>
                        <a:t>10</a:t>
                      </a:r>
                      <a:r>
                        <a:rPr lang="zh-TW" altLang="en-US" sz="1500" b="0" i="0" u="none" strike="noStrike" dirty="0">
                          <a:solidFill>
                            <a:srgbClr val="000000"/>
                          </a:solidFill>
                          <a:latin typeface="ＭＳ Ｐゴシック"/>
                        </a:rPr>
                        <a:t>個　□</a:t>
                      </a:r>
                      <a:r>
                        <a:rPr lang="en-US" altLang="zh-TW" sz="1500" b="0" i="0" u="none" strike="noStrike" dirty="0">
                          <a:solidFill>
                            <a:srgbClr val="000000"/>
                          </a:solidFill>
                          <a:latin typeface="Calibri"/>
                        </a:rPr>
                        <a:t>30</a:t>
                      </a:r>
                      <a:r>
                        <a:rPr lang="zh-TW" altLang="en-US" sz="1500" b="0" i="0" u="none" strike="noStrike" dirty="0">
                          <a:solidFill>
                            <a:srgbClr val="000000"/>
                          </a:solidFill>
                          <a:latin typeface="ＭＳ Ｐゴシック"/>
                        </a:rPr>
                        <a:t>個　□</a:t>
                      </a:r>
                      <a:r>
                        <a:rPr lang="en-US" altLang="zh-TW" sz="1500" b="0" i="0" u="none" strike="noStrike" dirty="0">
                          <a:solidFill>
                            <a:srgbClr val="000000"/>
                          </a:solidFill>
                          <a:latin typeface="Calibri"/>
                        </a:rPr>
                        <a:t>50</a:t>
                      </a:r>
                      <a:r>
                        <a:rPr lang="zh-TW" altLang="en-US" sz="1500" b="0" i="0" u="none" strike="noStrike" dirty="0">
                          <a:solidFill>
                            <a:srgbClr val="000000"/>
                          </a:solidFill>
                          <a:latin typeface="ＭＳ Ｐゴシック"/>
                        </a:rPr>
                        <a:t>個　</a:t>
                      </a:r>
                      <a:endParaRPr lang="zh-TW" altLang="en-US" sz="1500" b="0"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7750">
                <a:tc>
                  <a:txBody>
                    <a:bodyPr/>
                    <a:lstStyle/>
                    <a:p>
                      <a:pPr algn="l" rtl="0" fontAlgn="t"/>
                      <a:r>
                        <a:rPr lang="en-US" altLang="ja-JP" sz="1500" b="0" i="0" u="none" strike="noStrike" dirty="0" smtClean="0">
                          <a:solidFill>
                            <a:srgbClr val="000000"/>
                          </a:solidFill>
                          <a:latin typeface="Arial"/>
                        </a:rPr>
                        <a:t>[6]</a:t>
                      </a:r>
                      <a:r>
                        <a:rPr lang="ja-JP" altLang="en-US" sz="1500" b="0" i="0" u="none" strike="noStrike" dirty="0" smtClean="0">
                          <a:solidFill>
                            <a:srgbClr val="000000"/>
                          </a:solidFill>
                          <a:latin typeface="Arial"/>
                        </a:rPr>
                        <a:t>到着</a:t>
                      </a:r>
                      <a:r>
                        <a:rPr lang="ja-JP" altLang="en-US" sz="1500" b="0" i="0" u="none" strike="noStrike" dirty="0">
                          <a:solidFill>
                            <a:srgbClr val="000000"/>
                          </a:solidFill>
                          <a:latin typeface="Arial"/>
                        </a:rPr>
                        <a:t>期日</a:t>
                      </a:r>
                      <a:r>
                        <a:rPr lang="ja-JP" altLang="en-US" sz="1500" b="0" i="0" u="none" strike="noStrike" dirty="0">
                          <a:solidFill>
                            <a:srgbClr val="000000"/>
                          </a:solidFill>
                          <a:latin typeface="Calibri"/>
                        </a:rPr>
                        <a:t> </a:t>
                      </a:r>
                      <a:endParaRPr lang="ja-JP" altLang="en-US" sz="1500" b="0"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algn="l" fontAlgn="t"/>
                      <a:r>
                        <a:rPr lang="ja-JP" altLang="en-US" sz="1800" b="0" i="0" u="none" strike="noStrike" dirty="0">
                          <a:solidFill>
                            <a:srgbClr val="000000"/>
                          </a:solidFill>
                          <a:latin typeface="Calibri"/>
                        </a:rPr>
                        <a:t>　</a:t>
                      </a: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7750">
                <a:tc>
                  <a:txBody>
                    <a:bodyPr/>
                    <a:lstStyle/>
                    <a:p>
                      <a:pPr algn="l" rtl="0" fontAlgn="t"/>
                      <a:r>
                        <a:rPr lang="ja-JP" altLang="en-US" sz="1500" b="0" i="0" u="none" strike="noStrike" dirty="0">
                          <a:solidFill>
                            <a:srgbClr val="000000"/>
                          </a:solidFill>
                          <a:latin typeface="Arial"/>
                        </a:rPr>
                        <a:t>（注文から</a:t>
                      </a:r>
                      <a:r>
                        <a:rPr lang="en-US" altLang="ja-JP" sz="1500" b="0" i="0" u="none" strike="noStrike" dirty="0">
                          <a:solidFill>
                            <a:srgbClr val="000000"/>
                          </a:solidFill>
                          <a:latin typeface="Calibri"/>
                        </a:rPr>
                        <a:t>5</a:t>
                      </a:r>
                      <a:r>
                        <a:rPr lang="ja-JP" altLang="en-US" sz="1500" b="0" i="0" u="none" strike="noStrike" dirty="0">
                          <a:solidFill>
                            <a:srgbClr val="000000"/>
                          </a:solidFill>
                          <a:latin typeface="Arial"/>
                        </a:rPr>
                        <a:t>日後以降）</a:t>
                      </a:r>
                      <a:r>
                        <a:rPr lang="ja-JP" altLang="en-US" sz="1500" b="0" i="0" u="none" strike="noStrike" dirty="0">
                          <a:solidFill>
                            <a:srgbClr val="000000"/>
                          </a:solidFill>
                          <a:latin typeface="Calibri"/>
                        </a:rPr>
                        <a:t> </a:t>
                      </a:r>
                      <a:endParaRPr lang="ja-JP" altLang="en-US" sz="1500" b="0"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kumimoji="1" lang="ja-JP" altLang="en-US"/>
                    </a:p>
                  </a:txBody>
                  <a:tcPr/>
                </a:tc>
              </a:tr>
              <a:tr h="407750">
                <a:tc>
                  <a:txBody>
                    <a:bodyPr/>
                    <a:lstStyle/>
                    <a:p>
                      <a:pPr algn="l" rtl="0" fontAlgn="t"/>
                      <a:r>
                        <a:rPr lang="en-US" altLang="ja-JP" sz="1500" b="0" i="0" u="none" strike="noStrike" dirty="0" smtClean="0">
                          <a:solidFill>
                            <a:srgbClr val="000000"/>
                          </a:solidFill>
                          <a:latin typeface="Arial"/>
                        </a:rPr>
                        <a:t>[7]</a:t>
                      </a:r>
                      <a:r>
                        <a:rPr lang="ja-JP" altLang="en-US" sz="1500" b="0" i="0" u="none" strike="noStrike" dirty="0" smtClean="0">
                          <a:solidFill>
                            <a:srgbClr val="000000"/>
                          </a:solidFill>
                          <a:latin typeface="ＭＳ Ｐゴシック"/>
                        </a:rPr>
                        <a:t>送付先</a:t>
                      </a:r>
                      <a:r>
                        <a:rPr lang="ja-JP" altLang="en-US" sz="1500" b="0" i="0" u="none" strike="noStrike" dirty="0">
                          <a:solidFill>
                            <a:srgbClr val="000000"/>
                          </a:solidFill>
                          <a:latin typeface="ＭＳ Ｐゴシック"/>
                        </a:rPr>
                        <a:t>住所</a:t>
                      </a: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400" b="0" i="0" u="none" strike="noStrike">
                          <a:solidFill>
                            <a:srgbClr val="000000"/>
                          </a:solidFill>
                          <a:latin typeface="ＭＳ Ｐゴシック"/>
                        </a:rPr>
                        <a:t>□</a:t>
                      </a:r>
                      <a:r>
                        <a:rPr lang="en-US" altLang="ja-JP" sz="1400" b="0" i="0" u="none" strike="noStrike">
                          <a:solidFill>
                            <a:srgbClr val="FFFFFF"/>
                          </a:solidFill>
                          <a:latin typeface="Calibri"/>
                        </a:rPr>
                        <a:t>5</a:t>
                      </a:r>
                      <a:r>
                        <a:rPr lang="ja-JP" altLang="en-US" sz="1400" b="0" i="0" u="none" strike="noStrike">
                          <a:solidFill>
                            <a:srgbClr val="000000"/>
                          </a:solidFill>
                          <a:latin typeface="ＭＳ Ｐゴシック"/>
                        </a:rPr>
                        <a:t>法人　□店舗　□その他住所</a:t>
                      </a:r>
                      <a:endParaRPr lang="ja-JP" altLang="en-US" sz="1400" b="0" i="0" u="none" strike="noStrike">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1088">
                <a:tc>
                  <a:txBody>
                    <a:bodyPr/>
                    <a:lstStyle/>
                    <a:p>
                      <a:pPr algn="l" rtl="0" fontAlgn="t"/>
                      <a:r>
                        <a:rPr lang="ja-JP" altLang="en-US" sz="1500" b="0" i="0" u="none" strike="noStrike" dirty="0">
                          <a:solidFill>
                            <a:srgbClr val="000000"/>
                          </a:solidFill>
                          <a:latin typeface="ＭＳ Ｐゴシック"/>
                        </a:rPr>
                        <a:t>その他住所</a:t>
                      </a: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ja-JP" altLang="en-US" sz="1800" b="0" i="0" u="none" strike="noStrike" dirty="0">
                          <a:solidFill>
                            <a:srgbClr val="000000"/>
                          </a:solidFill>
                          <a:latin typeface="Calibri"/>
                        </a:rPr>
                        <a:t>　</a:t>
                      </a: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37" name="グループ化 36"/>
          <p:cNvGrpSpPr/>
          <p:nvPr/>
        </p:nvGrpSpPr>
        <p:grpSpPr>
          <a:xfrm>
            <a:off x="4293096" y="6012160"/>
            <a:ext cx="180020" cy="144016"/>
            <a:chOff x="260648" y="3779912"/>
            <a:chExt cx="720080" cy="576064"/>
          </a:xfrm>
        </p:grpSpPr>
        <p:cxnSp>
          <p:nvCxnSpPr>
            <p:cNvPr id="38" name="直線コネクタ 37"/>
            <p:cNvCxnSpPr/>
            <p:nvPr/>
          </p:nvCxnSpPr>
          <p:spPr>
            <a:xfrm>
              <a:off x="260648" y="4139952"/>
              <a:ext cx="216024" cy="216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476672" y="3779912"/>
              <a:ext cx="504056"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正方形/長方形 47"/>
          <p:cNvSpPr/>
          <p:nvPr/>
        </p:nvSpPr>
        <p:spPr>
          <a:xfrm>
            <a:off x="260648" y="298782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1" name="正方形/長方形 50"/>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53" name="正方形/長方形 52"/>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55" name="正方形/長方形 54"/>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57" name="正方形/長方形 56"/>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pic>
        <p:nvPicPr>
          <p:cNvPr id="31" name="Picture 2"/>
          <p:cNvPicPr>
            <a:picLocks noChangeAspect="1" noChangeArrowheads="1"/>
          </p:cNvPicPr>
          <p:nvPr/>
        </p:nvPicPr>
        <p:blipFill>
          <a:blip r:embed="rId12" cstate="print"/>
          <a:srcRect/>
          <a:stretch>
            <a:fillRect/>
          </a:stretch>
        </p:blipFill>
        <p:spPr bwMode="auto">
          <a:xfrm>
            <a:off x="1196753" y="7698323"/>
            <a:ext cx="5661247" cy="1266165"/>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2746906" cy="369332"/>
          </a:xfrm>
          <a:prstGeom prst="rect">
            <a:avLst/>
          </a:prstGeom>
          <a:noFill/>
        </p:spPr>
        <p:txBody>
          <a:bodyPr wrap="none" rtlCol="0">
            <a:spAutoFit/>
          </a:bodyPr>
          <a:lstStyle/>
          <a:p>
            <a:r>
              <a:rPr kumimoji="1" lang="en-US" altLang="ja-JP" u="sng" dirty="0" smtClean="0"/>
              <a:t>PAX</a:t>
            </a:r>
            <a:r>
              <a:rPr kumimoji="1" lang="ja-JP" altLang="en-US" u="sng" dirty="0" smtClean="0"/>
              <a:t>端末　ご利用加盟店様</a:t>
            </a:r>
            <a:endParaRPr kumimoji="1" lang="ja-JP" altLang="en-US" u="sng" dirty="0"/>
          </a:p>
        </p:txBody>
      </p:sp>
      <p:sp>
        <p:nvSpPr>
          <p:cNvPr id="35" name="テキスト ボックス 34"/>
          <p:cNvSpPr txBox="1"/>
          <p:nvPr/>
        </p:nvSpPr>
        <p:spPr>
          <a:xfrm>
            <a:off x="1300223" y="1835696"/>
            <a:ext cx="2848857"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≪ロール紙発注フォーム</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40" name="テキスト ボックス 39"/>
          <p:cNvSpPr txBox="1"/>
          <p:nvPr/>
        </p:nvSpPr>
        <p:spPr>
          <a:xfrm>
            <a:off x="1268760" y="2267744"/>
            <a:ext cx="5445224" cy="1200329"/>
          </a:xfrm>
          <a:prstGeom prst="rect">
            <a:avLst/>
          </a:prstGeom>
          <a:noFill/>
        </p:spPr>
        <p:txBody>
          <a:bodyPr wrap="square" rtlCol="0">
            <a:spAutoFit/>
          </a:bodyPr>
          <a:lstStyle/>
          <a:p>
            <a:r>
              <a:rPr kumimoji="1" lang="ja-JP" altLang="en-US" sz="1200" dirty="0" smtClean="0"/>
              <a:t>下記のフォームより、必要事項をご入力の上、</a:t>
            </a:r>
            <a:r>
              <a:rPr lang="ja-JP" altLang="en-US" sz="1200" dirty="0" smtClean="0"/>
              <a:t>ご希望のロール紙個数を注文いただきますよう</a:t>
            </a:r>
            <a:r>
              <a:rPr kumimoji="1" lang="ja-JP" altLang="en-US" sz="1200" dirty="0" smtClean="0"/>
              <a:t>お願い致します。</a:t>
            </a:r>
            <a:endParaRPr kumimoji="1" lang="en-US" altLang="ja-JP" sz="1200" dirty="0" smtClean="0"/>
          </a:p>
          <a:p>
            <a:endParaRPr lang="en-US" altLang="ja-JP" sz="1200" dirty="0" smtClean="0"/>
          </a:p>
          <a:p>
            <a:r>
              <a:rPr kumimoji="1" lang="ja-JP" altLang="en-US" sz="1200" dirty="0" smtClean="0"/>
              <a:t>万が一のため、弊社でメール受信後に自動返信を</a:t>
            </a:r>
            <a:r>
              <a:rPr lang="ja-JP" altLang="en-US" sz="1200" dirty="0" smtClean="0"/>
              <a:t>させていただいておりますが、返信メールが翌日にもない場合には、お電話にて</a:t>
            </a:r>
            <a:r>
              <a:rPr kumimoji="1" lang="ja-JP" altLang="en-US" sz="1200" dirty="0" smtClean="0"/>
              <a:t>お問い合わせ下さいますよう、宜しくお願い申し上げます。</a:t>
            </a:r>
            <a:endParaRPr kumimoji="1" lang="ja-JP" altLang="en-US" sz="1200" dirty="0"/>
          </a:p>
        </p:txBody>
      </p:sp>
      <p:cxnSp>
        <p:nvCxnSpPr>
          <p:cNvPr id="42" name="直線コネクタ 41"/>
          <p:cNvCxnSpPr/>
          <p:nvPr/>
        </p:nvCxnSpPr>
        <p:spPr>
          <a:xfrm>
            <a:off x="1196752" y="3635896"/>
            <a:ext cx="5328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6" name="表 35"/>
          <p:cNvGraphicFramePr>
            <a:graphicFrameLocks noGrp="1"/>
          </p:cNvGraphicFramePr>
          <p:nvPr/>
        </p:nvGraphicFramePr>
        <p:xfrm>
          <a:off x="1340768" y="3851920"/>
          <a:ext cx="5328592" cy="3816426"/>
        </p:xfrm>
        <a:graphic>
          <a:graphicData uri="http://schemas.openxmlformats.org/drawingml/2006/table">
            <a:tbl>
              <a:tblPr/>
              <a:tblGrid>
                <a:gridCol w="2198160"/>
                <a:gridCol w="3130432"/>
              </a:tblGrid>
              <a:tr h="407750">
                <a:tc>
                  <a:txBody>
                    <a:bodyPr/>
                    <a:lstStyle/>
                    <a:p>
                      <a:pPr algn="l" rtl="0" fontAlgn="t"/>
                      <a:r>
                        <a:rPr lang="en-US" altLang="ja-JP" sz="1500" b="0" i="0" u="none" strike="noStrike" dirty="0" smtClean="0">
                          <a:solidFill>
                            <a:srgbClr val="000000"/>
                          </a:solidFill>
                          <a:latin typeface="Arial"/>
                        </a:rPr>
                        <a:t>[1]</a:t>
                      </a:r>
                      <a:r>
                        <a:rPr lang="zh-CN" altLang="en-US" sz="1500" b="0" i="0" u="none" strike="noStrike" dirty="0" smtClean="0">
                          <a:solidFill>
                            <a:srgbClr val="000000"/>
                          </a:solidFill>
                          <a:latin typeface="Arial"/>
                        </a:rPr>
                        <a:t>加盟</a:t>
                      </a:r>
                      <a:r>
                        <a:rPr lang="zh-CN" altLang="en-US" sz="1500" b="0" i="0" u="none" strike="noStrike" dirty="0">
                          <a:solidFill>
                            <a:srgbClr val="000000"/>
                          </a:solidFill>
                          <a:latin typeface="Arial"/>
                        </a:rPr>
                        <a:t>店番号（</a:t>
                      </a:r>
                      <a:r>
                        <a:rPr lang="en-US" altLang="zh-CN" sz="1500" b="0" i="0" u="none" strike="noStrike" dirty="0">
                          <a:solidFill>
                            <a:srgbClr val="000000"/>
                          </a:solidFill>
                          <a:latin typeface="Calibri"/>
                        </a:rPr>
                        <a:t>6</a:t>
                      </a:r>
                      <a:r>
                        <a:rPr lang="zh-CN" altLang="en-US" sz="1500" b="0" i="0" u="none" strike="noStrike" dirty="0">
                          <a:solidFill>
                            <a:srgbClr val="000000"/>
                          </a:solidFill>
                          <a:latin typeface="Arial"/>
                        </a:rPr>
                        <a:t>桁）</a:t>
                      </a:r>
                      <a:r>
                        <a:rPr lang="zh-CN" altLang="en-US" sz="1500" b="0" i="0" u="none" strike="noStrike" dirty="0">
                          <a:solidFill>
                            <a:srgbClr val="000000"/>
                          </a:solidFill>
                          <a:latin typeface="Calibri"/>
                        </a:rPr>
                        <a:t> </a:t>
                      </a:r>
                      <a:endParaRPr lang="zh-CN" altLang="en-US" sz="1500" b="0"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700" b="1" i="0" u="none" strike="noStrike" dirty="0">
                          <a:solidFill>
                            <a:srgbClr val="000000"/>
                          </a:solidFill>
                          <a:latin typeface="Arial"/>
                        </a:rPr>
                        <a:t>〇〇〇〇〇〇</a:t>
                      </a:r>
                      <a:r>
                        <a:rPr lang="ja-JP" altLang="en-US" sz="1700" b="1" i="0" u="none" strike="noStrike" dirty="0">
                          <a:solidFill>
                            <a:srgbClr val="000000"/>
                          </a:solidFill>
                          <a:latin typeface="Calibri"/>
                        </a:rPr>
                        <a:t> </a:t>
                      </a:r>
                      <a:endParaRPr lang="ja-JP" altLang="en-US" sz="1700" b="1"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7750">
                <a:tc>
                  <a:txBody>
                    <a:bodyPr/>
                    <a:lstStyle/>
                    <a:p>
                      <a:pPr algn="l" rtl="0" fontAlgn="t"/>
                      <a:r>
                        <a:rPr lang="en-US" altLang="ja-JP" sz="1500" b="0" i="0" u="none" strike="noStrike" dirty="0" smtClean="0">
                          <a:solidFill>
                            <a:srgbClr val="000000"/>
                          </a:solidFill>
                          <a:latin typeface="Arial"/>
                        </a:rPr>
                        <a:t>[2]</a:t>
                      </a:r>
                      <a:r>
                        <a:rPr lang="ja-JP" altLang="en-US" sz="1500" b="0" i="0" u="none" strike="noStrike" dirty="0" smtClean="0">
                          <a:solidFill>
                            <a:srgbClr val="000000"/>
                          </a:solidFill>
                          <a:latin typeface="Arial"/>
                        </a:rPr>
                        <a:t>端末</a:t>
                      </a:r>
                      <a:r>
                        <a:rPr lang="ja-JP" altLang="en-US" sz="1500" b="0" i="0" u="none" strike="noStrike" dirty="0">
                          <a:solidFill>
                            <a:srgbClr val="000000"/>
                          </a:solidFill>
                          <a:latin typeface="Arial"/>
                        </a:rPr>
                        <a:t>番号</a:t>
                      </a:r>
                      <a:r>
                        <a:rPr lang="ja-JP" altLang="en-US" sz="1500" b="0" i="0" u="none" strike="noStrike" dirty="0">
                          <a:solidFill>
                            <a:srgbClr val="000000"/>
                          </a:solidFill>
                          <a:latin typeface="Calibri"/>
                        </a:rPr>
                        <a:t> </a:t>
                      </a:r>
                      <a:endParaRPr lang="ja-JP" altLang="en-US" sz="1500" b="0"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700" b="0" i="0" u="none" strike="noStrike" dirty="0">
                          <a:solidFill>
                            <a:srgbClr val="000000"/>
                          </a:solidFill>
                          <a:latin typeface="Arial"/>
                        </a:rPr>
                        <a:t>〇〇〇〇〇</a:t>
                      </a:r>
                      <a:r>
                        <a:rPr lang="en-US" altLang="ja-JP" sz="1700" b="0" i="0" u="none" strike="noStrike" dirty="0">
                          <a:solidFill>
                            <a:srgbClr val="000000"/>
                          </a:solidFill>
                          <a:latin typeface="Calibri"/>
                        </a:rPr>
                        <a:t>-</a:t>
                      </a:r>
                      <a:r>
                        <a:rPr lang="ja-JP" altLang="en-US" sz="1700" b="0" i="0" u="none" strike="noStrike" dirty="0">
                          <a:solidFill>
                            <a:srgbClr val="000000"/>
                          </a:solidFill>
                          <a:latin typeface="Arial"/>
                        </a:rPr>
                        <a:t>〇〇〇</a:t>
                      </a:r>
                      <a:r>
                        <a:rPr lang="en-US" altLang="ja-JP" sz="1700" b="0" i="0" u="none" strike="noStrike" dirty="0">
                          <a:solidFill>
                            <a:srgbClr val="000000"/>
                          </a:solidFill>
                          <a:latin typeface="Calibri"/>
                        </a:rPr>
                        <a:t>-</a:t>
                      </a:r>
                      <a:r>
                        <a:rPr lang="ja-JP" altLang="en-US" sz="1700" b="0" i="0" u="none" strike="noStrike" dirty="0">
                          <a:solidFill>
                            <a:srgbClr val="000000"/>
                          </a:solidFill>
                          <a:latin typeface="Arial"/>
                        </a:rPr>
                        <a:t>〇〇〇〇〇</a:t>
                      </a:r>
                      <a:r>
                        <a:rPr lang="ja-JP" altLang="en-US" sz="1700" b="0" i="0" u="none" strike="noStrike" dirty="0">
                          <a:solidFill>
                            <a:srgbClr val="000000"/>
                          </a:solidFill>
                          <a:latin typeface="Calibri"/>
                        </a:rPr>
                        <a:t> </a:t>
                      </a:r>
                      <a:endParaRPr lang="ja-JP" altLang="en-US" sz="1700" b="0"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1088">
                <a:tc>
                  <a:txBody>
                    <a:bodyPr/>
                    <a:lstStyle/>
                    <a:p>
                      <a:pPr algn="l" rtl="0" fontAlgn="t"/>
                      <a:r>
                        <a:rPr lang="en-US" altLang="ja-JP" sz="1500" b="0" i="0" u="none" strike="noStrike" dirty="0" smtClean="0">
                          <a:solidFill>
                            <a:srgbClr val="000000"/>
                          </a:solidFill>
                          <a:latin typeface="Arial"/>
                        </a:rPr>
                        <a:t>[3]</a:t>
                      </a:r>
                      <a:r>
                        <a:rPr lang="ja-JP" altLang="en-US" sz="1500" b="0" i="0" u="none" strike="noStrike" dirty="0" smtClean="0">
                          <a:solidFill>
                            <a:srgbClr val="000000"/>
                          </a:solidFill>
                          <a:latin typeface="Arial"/>
                        </a:rPr>
                        <a:t>店舗名</a:t>
                      </a:r>
                      <a:r>
                        <a:rPr lang="ja-JP" altLang="en-US" sz="1500" b="0" i="0" u="none" strike="noStrike" dirty="0" smtClean="0">
                          <a:solidFill>
                            <a:srgbClr val="000000"/>
                          </a:solidFill>
                          <a:latin typeface="Calibri"/>
                        </a:rPr>
                        <a:t> </a:t>
                      </a:r>
                      <a:endParaRPr lang="ja-JP" altLang="en-US" sz="1500" b="0"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ja-JP" altLang="en-US" sz="1800" b="0" i="0" u="none" strike="noStrike">
                          <a:solidFill>
                            <a:srgbClr val="000000"/>
                          </a:solidFill>
                          <a:latin typeface="Calibri"/>
                        </a:rPr>
                        <a:t>　</a:t>
                      </a: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7750">
                <a:tc>
                  <a:txBody>
                    <a:bodyPr/>
                    <a:lstStyle/>
                    <a:p>
                      <a:pPr algn="l" rtl="0" fontAlgn="t"/>
                      <a:r>
                        <a:rPr lang="en-US" altLang="ja-JP" sz="1500" b="0" i="0" u="none" strike="noStrike" dirty="0" smtClean="0">
                          <a:solidFill>
                            <a:srgbClr val="000000"/>
                          </a:solidFill>
                          <a:latin typeface="Arial"/>
                        </a:rPr>
                        <a:t>[4]</a:t>
                      </a:r>
                      <a:r>
                        <a:rPr lang="en-US" sz="1500" b="0" i="0" u="none" strike="noStrike" dirty="0" smtClean="0">
                          <a:solidFill>
                            <a:srgbClr val="000000"/>
                          </a:solidFill>
                          <a:latin typeface="ＭＳ Ｐゴシック"/>
                        </a:rPr>
                        <a:t>S80（58mmx48</a:t>
                      </a:r>
                      <a:r>
                        <a:rPr lang="el-GR" sz="1500" b="0" i="0" u="none" strike="noStrike" dirty="0">
                          <a:solidFill>
                            <a:srgbClr val="000000"/>
                          </a:solidFill>
                          <a:latin typeface="ＭＳ Ｐゴシック"/>
                        </a:rPr>
                        <a:t>Φ）</a:t>
                      </a: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zh-TW" altLang="en-US" sz="1500" b="0" i="0" u="none" strike="noStrike" dirty="0">
                          <a:solidFill>
                            <a:srgbClr val="000000"/>
                          </a:solidFill>
                          <a:latin typeface="ＭＳ Ｐゴシック"/>
                        </a:rPr>
                        <a:t>□</a:t>
                      </a:r>
                      <a:r>
                        <a:rPr lang="en-US" altLang="zh-TW" sz="1500" b="0" i="0" u="none" strike="noStrike" dirty="0">
                          <a:solidFill>
                            <a:srgbClr val="FFFFFF"/>
                          </a:solidFill>
                          <a:latin typeface="Calibri"/>
                        </a:rPr>
                        <a:t>5</a:t>
                      </a:r>
                      <a:r>
                        <a:rPr lang="en-US" altLang="zh-TW" sz="1500" b="0" i="0" u="none" strike="noStrike" dirty="0">
                          <a:solidFill>
                            <a:srgbClr val="000000"/>
                          </a:solidFill>
                          <a:latin typeface="Calibri"/>
                        </a:rPr>
                        <a:t>5</a:t>
                      </a:r>
                      <a:r>
                        <a:rPr lang="zh-TW" altLang="en-US" sz="1500" b="0" i="0" u="none" strike="noStrike" dirty="0">
                          <a:solidFill>
                            <a:srgbClr val="000000"/>
                          </a:solidFill>
                          <a:latin typeface="ＭＳ Ｐゴシック"/>
                        </a:rPr>
                        <a:t>個　□</a:t>
                      </a:r>
                      <a:r>
                        <a:rPr lang="en-US" altLang="zh-TW" sz="1500" b="0" i="0" u="none" strike="noStrike" dirty="0">
                          <a:solidFill>
                            <a:srgbClr val="000000"/>
                          </a:solidFill>
                          <a:latin typeface="Calibri"/>
                        </a:rPr>
                        <a:t>10</a:t>
                      </a:r>
                      <a:r>
                        <a:rPr lang="zh-TW" altLang="en-US" sz="1500" b="0" i="0" u="none" strike="noStrike" dirty="0">
                          <a:solidFill>
                            <a:srgbClr val="000000"/>
                          </a:solidFill>
                          <a:latin typeface="ＭＳ Ｐゴシック"/>
                        </a:rPr>
                        <a:t>個　□</a:t>
                      </a:r>
                      <a:r>
                        <a:rPr lang="en-US" altLang="zh-TW" sz="1500" b="0" i="0" u="none" strike="noStrike" dirty="0">
                          <a:solidFill>
                            <a:srgbClr val="000000"/>
                          </a:solidFill>
                          <a:latin typeface="Calibri"/>
                        </a:rPr>
                        <a:t>20</a:t>
                      </a:r>
                      <a:r>
                        <a:rPr lang="zh-TW" altLang="en-US" sz="1500" b="0" i="0" u="none" strike="noStrike" dirty="0">
                          <a:solidFill>
                            <a:srgbClr val="000000"/>
                          </a:solidFill>
                          <a:latin typeface="ＭＳ Ｐゴシック"/>
                        </a:rPr>
                        <a:t>個　</a:t>
                      </a:r>
                      <a:endParaRPr lang="zh-TW" altLang="en-US" sz="1500" b="0"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7750">
                <a:tc>
                  <a:txBody>
                    <a:bodyPr/>
                    <a:lstStyle/>
                    <a:p>
                      <a:pPr algn="l" rtl="0" fontAlgn="t"/>
                      <a:r>
                        <a:rPr lang="en-US" altLang="ja-JP" sz="1500" b="0" i="0" u="none" strike="noStrike" dirty="0" smtClean="0">
                          <a:solidFill>
                            <a:srgbClr val="000000"/>
                          </a:solidFill>
                          <a:latin typeface="Arial"/>
                        </a:rPr>
                        <a:t>[5]</a:t>
                      </a:r>
                      <a:r>
                        <a:rPr lang="en-US" sz="1500" b="0" i="0" u="none" strike="noStrike" dirty="0" smtClean="0">
                          <a:solidFill>
                            <a:srgbClr val="000000"/>
                          </a:solidFill>
                          <a:latin typeface="ＭＳ Ｐゴシック"/>
                        </a:rPr>
                        <a:t>S90（58mmx30</a:t>
                      </a:r>
                      <a:r>
                        <a:rPr lang="el-GR" sz="1500" b="0" i="0" u="none" strike="noStrike" dirty="0">
                          <a:solidFill>
                            <a:srgbClr val="000000"/>
                          </a:solidFill>
                          <a:latin typeface="ＭＳ Ｐゴシック"/>
                        </a:rPr>
                        <a:t>Φ）</a:t>
                      </a: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zh-TW" altLang="en-US" sz="1500" b="0" i="0" u="none" strike="noStrike" dirty="0">
                          <a:solidFill>
                            <a:srgbClr val="000000"/>
                          </a:solidFill>
                          <a:latin typeface="ＭＳ Ｐゴシック"/>
                        </a:rPr>
                        <a:t>□</a:t>
                      </a:r>
                      <a:r>
                        <a:rPr lang="en-US" altLang="zh-TW" sz="1500" b="0" i="0" u="none" strike="noStrike" dirty="0">
                          <a:solidFill>
                            <a:srgbClr val="000000"/>
                          </a:solidFill>
                          <a:latin typeface="Calibri"/>
                        </a:rPr>
                        <a:t>10</a:t>
                      </a:r>
                      <a:r>
                        <a:rPr lang="zh-TW" altLang="en-US" sz="1500" b="0" i="0" u="none" strike="noStrike" dirty="0">
                          <a:solidFill>
                            <a:srgbClr val="000000"/>
                          </a:solidFill>
                          <a:latin typeface="ＭＳ Ｐゴシック"/>
                        </a:rPr>
                        <a:t>個　□</a:t>
                      </a:r>
                      <a:r>
                        <a:rPr lang="en-US" altLang="zh-TW" sz="1500" b="0" i="0" u="none" strike="noStrike" dirty="0">
                          <a:solidFill>
                            <a:srgbClr val="000000"/>
                          </a:solidFill>
                          <a:latin typeface="Calibri"/>
                        </a:rPr>
                        <a:t>30</a:t>
                      </a:r>
                      <a:r>
                        <a:rPr lang="zh-TW" altLang="en-US" sz="1500" b="0" i="0" u="none" strike="noStrike" dirty="0">
                          <a:solidFill>
                            <a:srgbClr val="000000"/>
                          </a:solidFill>
                          <a:latin typeface="ＭＳ Ｐゴシック"/>
                        </a:rPr>
                        <a:t>個　□</a:t>
                      </a:r>
                      <a:r>
                        <a:rPr lang="en-US" altLang="zh-TW" sz="1500" b="0" i="0" u="none" strike="noStrike" dirty="0">
                          <a:solidFill>
                            <a:srgbClr val="000000"/>
                          </a:solidFill>
                          <a:latin typeface="Calibri"/>
                        </a:rPr>
                        <a:t>50</a:t>
                      </a:r>
                      <a:r>
                        <a:rPr lang="zh-TW" altLang="en-US" sz="1500" b="0" i="0" u="none" strike="noStrike" dirty="0">
                          <a:solidFill>
                            <a:srgbClr val="000000"/>
                          </a:solidFill>
                          <a:latin typeface="ＭＳ Ｐゴシック"/>
                        </a:rPr>
                        <a:t>個　</a:t>
                      </a:r>
                      <a:endParaRPr lang="zh-TW" altLang="en-US" sz="1500" b="0"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7750">
                <a:tc>
                  <a:txBody>
                    <a:bodyPr/>
                    <a:lstStyle/>
                    <a:p>
                      <a:pPr algn="l" rtl="0" fontAlgn="t"/>
                      <a:r>
                        <a:rPr lang="en-US" altLang="ja-JP" sz="1500" b="0" i="0" u="none" strike="noStrike" dirty="0" smtClean="0">
                          <a:solidFill>
                            <a:srgbClr val="000000"/>
                          </a:solidFill>
                          <a:latin typeface="Arial"/>
                        </a:rPr>
                        <a:t>[6]</a:t>
                      </a:r>
                      <a:r>
                        <a:rPr lang="ja-JP" altLang="en-US" sz="1500" b="0" i="0" u="none" strike="noStrike" dirty="0" smtClean="0">
                          <a:solidFill>
                            <a:srgbClr val="000000"/>
                          </a:solidFill>
                          <a:latin typeface="Arial"/>
                        </a:rPr>
                        <a:t>到着</a:t>
                      </a:r>
                      <a:r>
                        <a:rPr lang="ja-JP" altLang="en-US" sz="1500" b="0" i="0" u="none" strike="noStrike" dirty="0">
                          <a:solidFill>
                            <a:srgbClr val="000000"/>
                          </a:solidFill>
                          <a:latin typeface="Arial"/>
                        </a:rPr>
                        <a:t>期日</a:t>
                      </a:r>
                      <a:r>
                        <a:rPr lang="ja-JP" altLang="en-US" sz="1500" b="0" i="0" u="none" strike="noStrike" dirty="0">
                          <a:solidFill>
                            <a:srgbClr val="000000"/>
                          </a:solidFill>
                          <a:latin typeface="Calibri"/>
                        </a:rPr>
                        <a:t> </a:t>
                      </a:r>
                      <a:endParaRPr lang="ja-JP" altLang="en-US" sz="1500" b="0"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algn="l" fontAlgn="t"/>
                      <a:r>
                        <a:rPr lang="ja-JP" altLang="en-US" sz="1800" b="0" i="0" u="none" strike="noStrike" dirty="0">
                          <a:solidFill>
                            <a:srgbClr val="000000"/>
                          </a:solidFill>
                          <a:latin typeface="Calibri"/>
                        </a:rPr>
                        <a:t>　</a:t>
                      </a: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7750">
                <a:tc>
                  <a:txBody>
                    <a:bodyPr/>
                    <a:lstStyle/>
                    <a:p>
                      <a:pPr algn="l" rtl="0" fontAlgn="t"/>
                      <a:r>
                        <a:rPr lang="ja-JP" altLang="en-US" sz="1500" b="0" i="0" u="none" strike="noStrike" dirty="0">
                          <a:solidFill>
                            <a:srgbClr val="000000"/>
                          </a:solidFill>
                          <a:latin typeface="Arial"/>
                        </a:rPr>
                        <a:t>（注文から</a:t>
                      </a:r>
                      <a:r>
                        <a:rPr lang="en-US" altLang="ja-JP" sz="1500" b="0" i="0" u="none" strike="noStrike" dirty="0">
                          <a:solidFill>
                            <a:srgbClr val="000000"/>
                          </a:solidFill>
                          <a:latin typeface="Calibri"/>
                        </a:rPr>
                        <a:t>5</a:t>
                      </a:r>
                      <a:r>
                        <a:rPr lang="ja-JP" altLang="en-US" sz="1500" b="0" i="0" u="none" strike="noStrike" dirty="0">
                          <a:solidFill>
                            <a:srgbClr val="000000"/>
                          </a:solidFill>
                          <a:latin typeface="Arial"/>
                        </a:rPr>
                        <a:t>日後以降）</a:t>
                      </a:r>
                      <a:r>
                        <a:rPr lang="ja-JP" altLang="en-US" sz="1500" b="0" i="0" u="none" strike="noStrike" dirty="0">
                          <a:solidFill>
                            <a:srgbClr val="000000"/>
                          </a:solidFill>
                          <a:latin typeface="Calibri"/>
                        </a:rPr>
                        <a:t> </a:t>
                      </a:r>
                      <a:endParaRPr lang="ja-JP" altLang="en-US" sz="1500" b="0"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kumimoji="1" lang="ja-JP" altLang="en-US"/>
                    </a:p>
                  </a:txBody>
                  <a:tcPr/>
                </a:tc>
              </a:tr>
              <a:tr h="407750">
                <a:tc>
                  <a:txBody>
                    <a:bodyPr/>
                    <a:lstStyle/>
                    <a:p>
                      <a:pPr algn="l" rtl="0" fontAlgn="t"/>
                      <a:r>
                        <a:rPr lang="en-US" altLang="ja-JP" sz="1500" b="0" i="0" u="none" strike="noStrike" dirty="0" smtClean="0">
                          <a:solidFill>
                            <a:srgbClr val="000000"/>
                          </a:solidFill>
                          <a:latin typeface="Arial"/>
                        </a:rPr>
                        <a:t>[7]</a:t>
                      </a:r>
                      <a:r>
                        <a:rPr lang="ja-JP" altLang="en-US" sz="1500" b="0" i="0" u="none" strike="noStrike" dirty="0" smtClean="0">
                          <a:solidFill>
                            <a:srgbClr val="000000"/>
                          </a:solidFill>
                          <a:latin typeface="ＭＳ Ｐゴシック"/>
                        </a:rPr>
                        <a:t>送付先</a:t>
                      </a:r>
                      <a:r>
                        <a:rPr lang="ja-JP" altLang="en-US" sz="1500" b="0" i="0" u="none" strike="noStrike" dirty="0">
                          <a:solidFill>
                            <a:srgbClr val="000000"/>
                          </a:solidFill>
                          <a:latin typeface="ＭＳ Ｐゴシック"/>
                        </a:rPr>
                        <a:t>住所</a:t>
                      </a: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400" b="0" i="0" u="none" strike="noStrike" dirty="0">
                          <a:solidFill>
                            <a:srgbClr val="000000"/>
                          </a:solidFill>
                          <a:latin typeface="ＭＳ Ｐゴシック"/>
                        </a:rPr>
                        <a:t>□</a:t>
                      </a:r>
                      <a:r>
                        <a:rPr lang="en-US" altLang="ja-JP" sz="1400" b="0" i="0" u="none" strike="noStrike" dirty="0">
                          <a:solidFill>
                            <a:srgbClr val="FFFFFF"/>
                          </a:solidFill>
                          <a:latin typeface="Calibri"/>
                        </a:rPr>
                        <a:t>5</a:t>
                      </a:r>
                      <a:r>
                        <a:rPr lang="ja-JP" altLang="en-US" sz="1400" b="0" i="0" u="none" strike="noStrike" dirty="0">
                          <a:solidFill>
                            <a:srgbClr val="000000"/>
                          </a:solidFill>
                          <a:latin typeface="ＭＳ Ｐゴシック"/>
                        </a:rPr>
                        <a:t>法人　□店舗　□その他住所</a:t>
                      </a:r>
                      <a:endParaRPr lang="ja-JP" altLang="en-US" sz="1400" b="0"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1088">
                <a:tc>
                  <a:txBody>
                    <a:bodyPr/>
                    <a:lstStyle/>
                    <a:p>
                      <a:pPr algn="l" rtl="0" fontAlgn="t"/>
                      <a:r>
                        <a:rPr lang="ja-JP" altLang="en-US" sz="1500" b="0" i="0" u="none" strike="noStrike" dirty="0">
                          <a:solidFill>
                            <a:srgbClr val="000000"/>
                          </a:solidFill>
                          <a:latin typeface="ＭＳ Ｐゴシック"/>
                        </a:rPr>
                        <a:t>その他住所</a:t>
                      </a: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ja-JP" altLang="en-US" sz="1800" b="0" i="0" u="none" strike="noStrike" dirty="0">
                          <a:solidFill>
                            <a:srgbClr val="000000"/>
                          </a:solidFill>
                          <a:latin typeface="Calibri"/>
                        </a:rPr>
                        <a:t>　</a:t>
                      </a: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3" name="グループ化 36"/>
          <p:cNvGrpSpPr/>
          <p:nvPr/>
        </p:nvGrpSpPr>
        <p:grpSpPr>
          <a:xfrm>
            <a:off x="4293096" y="6012160"/>
            <a:ext cx="180020" cy="144016"/>
            <a:chOff x="260648" y="3779912"/>
            <a:chExt cx="720080" cy="576064"/>
          </a:xfrm>
        </p:grpSpPr>
        <p:cxnSp>
          <p:nvCxnSpPr>
            <p:cNvPr id="38" name="直線コネクタ 37"/>
            <p:cNvCxnSpPr/>
            <p:nvPr/>
          </p:nvCxnSpPr>
          <p:spPr>
            <a:xfrm>
              <a:off x="260648" y="4139952"/>
              <a:ext cx="216024" cy="216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476672" y="3779912"/>
              <a:ext cx="504056"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正方形/長方形 47"/>
          <p:cNvSpPr/>
          <p:nvPr/>
        </p:nvSpPr>
        <p:spPr>
          <a:xfrm>
            <a:off x="260648" y="298782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1" name="正方形/長方形 50"/>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53" name="正方形/長方形 52"/>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55" name="正方形/長方形 54"/>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57" name="正方形/長方形 56"/>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pic>
        <p:nvPicPr>
          <p:cNvPr id="31" name="Picture 2"/>
          <p:cNvPicPr>
            <a:picLocks noChangeAspect="1" noChangeArrowheads="1"/>
          </p:cNvPicPr>
          <p:nvPr/>
        </p:nvPicPr>
        <p:blipFill>
          <a:blip r:embed="rId12" cstate="print"/>
          <a:srcRect/>
          <a:stretch>
            <a:fillRect/>
          </a:stretch>
        </p:blipFill>
        <p:spPr bwMode="auto">
          <a:xfrm>
            <a:off x="1196753" y="7698323"/>
            <a:ext cx="5661247" cy="1266165"/>
          </a:xfrm>
          <a:prstGeom prst="rect">
            <a:avLst/>
          </a:prstGeom>
          <a:noFill/>
          <a:ln w="9525">
            <a:noFill/>
            <a:miter lim="800000"/>
            <a:headEnd/>
            <a:tailEnd/>
          </a:ln>
        </p:spPr>
      </p:pic>
      <p:sp>
        <p:nvSpPr>
          <p:cNvPr id="28" name="正方形/長方形 27"/>
          <p:cNvSpPr/>
          <p:nvPr/>
        </p:nvSpPr>
        <p:spPr>
          <a:xfrm>
            <a:off x="1268760" y="3707904"/>
            <a:ext cx="5513040" cy="5184576"/>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29" name="表 28"/>
          <p:cNvGraphicFramePr>
            <a:graphicFrameLocks noGrp="1"/>
          </p:cNvGraphicFramePr>
          <p:nvPr/>
        </p:nvGraphicFramePr>
        <p:xfrm>
          <a:off x="1628800" y="4427984"/>
          <a:ext cx="4896544" cy="3816422"/>
        </p:xfrm>
        <a:graphic>
          <a:graphicData uri="http://schemas.openxmlformats.org/drawingml/2006/table">
            <a:tbl>
              <a:tblPr/>
              <a:tblGrid>
                <a:gridCol w="1971265"/>
                <a:gridCol w="2925279"/>
              </a:tblGrid>
              <a:tr h="283857">
                <a:tc gridSpan="2">
                  <a:txBody>
                    <a:bodyPr/>
                    <a:lstStyle/>
                    <a:p>
                      <a:pPr algn="ctr" fontAlgn="ctr"/>
                      <a:r>
                        <a:rPr lang="ja-JP" altLang="en-US" sz="1500" b="1" i="0" u="none" strike="noStrike" dirty="0">
                          <a:solidFill>
                            <a:srgbClr val="000000"/>
                          </a:solidFill>
                          <a:latin typeface="ＭＳ Ｐゴシック"/>
                        </a:rPr>
                        <a:t>ご入力内容をご確認ください</a:t>
                      </a:r>
                    </a:p>
                  </a:txBody>
                  <a:tcPr marL="0" marR="0" marT="0" marB="0" anchor="ctr">
                    <a:lnL>
                      <a:noFill/>
                    </a:lnL>
                    <a:lnR>
                      <a:noFill/>
                    </a:lnR>
                    <a:lnT>
                      <a:noFill/>
                    </a:lnT>
                    <a:lnB>
                      <a:noFill/>
                    </a:lnB>
                    <a:solidFill>
                      <a:schemeClr val="bg1"/>
                    </a:solidFill>
                  </a:tcPr>
                </a:tc>
                <a:tc hMerge="1">
                  <a:txBody>
                    <a:bodyPr/>
                    <a:lstStyle/>
                    <a:p>
                      <a:endParaRPr kumimoji="1" lang="ja-JP" altLang="en-US"/>
                    </a:p>
                  </a:txBody>
                  <a:tcPr/>
                </a:tc>
              </a:tr>
              <a:tr h="276761">
                <a:tc>
                  <a:txBody>
                    <a:bodyPr/>
                    <a:lstStyle/>
                    <a:p>
                      <a:pPr algn="l" fontAlgn="ctr"/>
                      <a:r>
                        <a:rPr lang="ja-JP" altLang="en-US" sz="1200" b="0" i="0" u="none" strike="noStrike" dirty="0">
                          <a:solidFill>
                            <a:srgbClr val="000000"/>
                          </a:solidFill>
                          <a:latin typeface="ＭＳ Ｐゴシック"/>
                        </a:rPr>
                        <a:t>ご入力日時</a:t>
                      </a:r>
                    </a:p>
                  </a:txBody>
                  <a:tcPr marL="0" marR="0" marT="0" marB="0" anchor="ctr">
                    <a:lnL>
                      <a:noFill/>
                    </a:lnL>
                    <a:lnR>
                      <a:noFill/>
                    </a:lnR>
                    <a:lnT>
                      <a:noFill/>
                    </a:lnT>
                    <a:lnB>
                      <a:noFill/>
                    </a:lnB>
                    <a:solidFill>
                      <a:schemeClr val="bg1"/>
                    </a:solidFill>
                  </a:tcPr>
                </a:tc>
                <a:tc>
                  <a:txBody>
                    <a:bodyPr/>
                    <a:lstStyle/>
                    <a:p>
                      <a:pPr algn="l" fontAlgn="ctr"/>
                      <a:r>
                        <a:rPr lang="ja-JP" altLang="en-US" sz="1200" b="0" i="0" u="none" strike="noStrike" dirty="0">
                          <a:solidFill>
                            <a:srgbClr val="000000"/>
                          </a:solidFill>
                          <a:latin typeface="ＭＳ Ｐゴシック"/>
                        </a:rPr>
                        <a:t>○○○○年○○月○○日（○）　○○：○○</a:t>
                      </a:r>
                    </a:p>
                  </a:txBody>
                  <a:tcPr marL="0" marR="0" marT="0" marB="0" anchor="ctr">
                    <a:lnL>
                      <a:noFill/>
                    </a:lnL>
                    <a:lnR>
                      <a:noFill/>
                    </a:lnR>
                    <a:lnT>
                      <a:noFill/>
                    </a:lnT>
                    <a:lnB>
                      <a:noFill/>
                    </a:lnB>
                    <a:solidFill>
                      <a:schemeClr val="bg1"/>
                    </a:solidFill>
                  </a:tcPr>
                </a:tc>
              </a:tr>
              <a:tr h="283857">
                <a:tc>
                  <a:txBody>
                    <a:bodyPr/>
                    <a:lstStyle/>
                    <a:p>
                      <a:pPr algn="l" fontAlgn="ctr"/>
                      <a:endParaRPr lang="ja-JP" altLang="en-US" sz="700" b="0" i="0" u="none" strike="noStrike">
                        <a:solidFill>
                          <a:srgbClr val="000000"/>
                        </a:solidFill>
                        <a:latin typeface="ＭＳ Ｐゴシック"/>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l" fontAlgn="ctr"/>
                      <a:endParaRPr lang="ja-JP" altLang="en-US" sz="700" b="0" i="0" u="none" strike="noStrike" dirty="0">
                        <a:solidFill>
                          <a:srgbClr val="000000"/>
                        </a:solidFill>
                        <a:latin typeface="ＭＳ Ｐゴシック"/>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r>
              <a:tr h="283857">
                <a:tc>
                  <a:txBody>
                    <a:bodyPr/>
                    <a:lstStyle/>
                    <a:p>
                      <a:pPr algn="l" rtl="0" fontAlgn="t"/>
                      <a:r>
                        <a:rPr lang="en-US" altLang="zh-CN" sz="1200" b="0" i="0" u="none" strike="noStrike" dirty="0">
                          <a:solidFill>
                            <a:srgbClr val="000000"/>
                          </a:solidFill>
                          <a:latin typeface="Arial"/>
                        </a:rPr>
                        <a:t>[1]</a:t>
                      </a:r>
                      <a:r>
                        <a:rPr lang="zh-CN" altLang="en-US" sz="1200" b="0" i="0" u="none" strike="noStrike" dirty="0">
                          <a:solidFill>
                            <a:srgbClr val="000000"/>
                          </a:solidFill>
                          <a:latin typeface="Arial"/>
                        </a:rPr>
                        <a:t>加盟店番号（</a:t>
                      </a:r>
                      <a:r>
                        <a:rPr lang="en-US" altLang="zh-CN" sz="1200" b="0" i="0" u="none" strike="noStrike" dirty="0">
                          <a:solidFill>
                            <a:srgbClr val="000000"/>
                          </a:solidFill>
                          <a:latin typeface="Calibri"/>
                        </a:rPr>
                        <a:t>6</a:t>
                      </a:r>
                      <a:r>
                        <a:rPr lang="zh-CN" altLang="en-US" sz="1200" b="0" i="0" u="none" strike="noStrike" dirty="0">
                          <a:solidFill>
                            <a:srgbClr val="000000"/>
                          </a:solidFill>
                          <a:latin typeface="Arial"/>
                        </a:rPr>
                        <a:t>桁）</a:t>
                      </a:r>
                      <a:r>
                        <a:rPr lang="zh-CN" altLang="en-US" sz="1200" b="0" i="0" u="none" strike="noStrike" dirty="0">
                          <a:solidFill>
                            <a:srgbClr val="000000"/>
                          </a:solidFill>
                          <a:latin typeface="Calibri"/>
                        </a:rPr>
                        <a:t> </a:t>
                      </a:r>
                      <a:r>
                        <a:rPr lang="zh-CN" altLang="en-US" sz="12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200" b="1" i="0" u="none" strike="noStrike" dirty="0">
                          <a:solidFill>
                            <a:srgbClr val="000000"/>
                          </a:solidFill>
                          <a:latin typeface="Arial"/>
                        </a:rPr>
                        <a:t>〇〇〇〇〇〇</a:t>
                      </a:r>
                      <a:r>
                        <a:rPr lang="ja-JP" altLang="en-US" sz="1200" b="1" i="0" u="none" strike="noStrike" dirty="0">
                          <a:solidFill>
                            <a:srgbClr val="000000"/>
                          </a:solidFill>
                          <a:latin typeface="Calibri"/>
                        </a:rPr>
                        <a:t> </a:t>
                      </a:r>
                      <a:r>
                        <a:rPr lang="ja-JP" altLang="en-US" sz="1200" b="1"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83857">
                <a:tc>
                  <a:txBody>
                    <a:bodyPr/>
                    <a:lstStyle/>
                    <a:p>
                      <a:pPr algn="l" rtl="0" fontAlgn="t"/>
                      <a:r>
                        <a:rPr lang="en-US" altLang="ja-JP" sz="1200" b="0" i="0" u="none" strike="noStrike">
                          <a:solidFill>
                            <a:srgbClr val="000000"/>
                          </a:solidFill>
                          <a:latin typeface="Arial"/>
                        </a:rPr>
                        <a:t>[2]</a:t>
                      </a:r>
                      <a:r>
                        <a:rPr lang="ja-JP" altLang="en-US" sz="1200" b="0" i="0" u="none" strike="noStrike">
                          <a:solidFill>
                            <a:srgbClr val="000000"/>
                          </a:solidFill>
                          <a:latin typeface="Arial"/>
                        </a:rPr>
                        <a:t>端末番号</a:t>
                      </a:r>
                      <a:r>
                        <a:rPr lang="ja-JP" altLang="en-US" sz="1200" b="0" i="0" u="none" strike="noStrike">
                          <a:solidFill>
                            <a:srgbClr val="000000"/>
                          </a:solidFill>
                          <a:latin typeface="Calibri"/>
                        </a:rPr>
                        <a:t> </a:t>
                      </a:r>
                      <a:r>
                        <a:rPr lang="ja-JP" altLang="en-US" sz="12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200" b="0" i="0" u="none" strike="noStrike" dirty="0">
                          <a:solidFill>
                            <a:srgbClr val="000000"/>
                          </a:solidFill>
                          <a:latin typeface="Arial"/>
                        </a:rPr>
                        <a:t>〇〇〇〇〇</a:t>
                      </a:r>
                      <a:r>
                        <a:rPr lang="en-US" altLang="ja-JP" sz="1200" b="0" i="0" u="none" strike="noStrike" dirty="0">
                          <a:solidFill>
                            <a:srgbClr val="000000"/>
                          </a:solidFill>
                          <a:latin typeface="Calibri"/>
                        </a:rPr>
                        <a:t>-</a:t>
                      </a:r>
                      <a:r>
                        <a:rPr lang="ja-JP" altLang="en-US" sz="1200" b="0" i="0" u="none" strike="noStrike" dirty="0">
                          <a:solidFill>
                            <a:srgbClr val="000000"/>
                          </a:solidFill>
                          <a:latin typeface="Arial"/>
                        </a:rPr>
                        <a:t>〇〇〇</a:t>
                      </a:r>
                      <a:r>
                        <a:rPr lang="en-US" altLang="ja-JP" sz="1200" b="0" i="0" u="none" strike="noStrike" dirty="0">
                          <a:solidFill>
                            <a:srgbClr val="000000"/>
                          </a:solidFill>
                          <a:latin typeface="Calibri"/>
                        </a:rPr>
                        <a:t>-</a:t>
                      </a:r>
                      <a:r>
                        <a:rPr lang="ja-JP" altLang="en-US" sz="1200" b="0" i="0" u="none" strike="noStrike" dirty="0">
                          <a:solidFill>
                            <a:srgbClr val="000000"/>
                          </a:solidFill>
                          <a:latin typeface="Arial"/>
                        </a:rPr>
                        <a:t>〇〇〇〇〇</a:t>
                      </a:r>
                      <a:r>
                        <a:rPr lang="ja-JP" altLang="en-US" sz="1200" b="0" i="0" u="none" strike="noStrike" dirty="0">
                          <a:solidFill>
                            <a:srgbClr val="000000"/>
                          </a:solidFill>
                          <a:latin typeface="Calibri"/>
                        </a:rPr>
                        <a:t> </a:t>
                      </a:r>
                      <a:r>
                        <a:rPr lang="ja-JP" altLang="en-US" sz="12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83857">
                <a:tc>
                  <a:txBody>
                    <a:bodyPr/>
                    <a:lstStyle/>
                    <a:p>
                      <a:pPr algn="l" rtl="0" fontAlgn="t"/>
                      <a:r>
                        <a:rPr lang="en-US" altLang="ja-JP" sz="1200" b="0" i="0" u="none" strike="noStrike" dirty="0">
                          <a:solidFill>
                            <a:srgbClr val="000000"/>
                          </a:solidFill>
                          <a:latin typeface="Arial"/>
                        </a:rPr>
                        <a:t>[3]</a:t>
                      </a:r>
                      <a:r>
                        <a:rPr lang="ja-JP" altLang="en-US" sz="1200" b="0" i="0" u="none" strike="noStrike" dirty="0">
                          <a:solidFill>
                            <a:srgbClr val="000000"/>
                          </a:solidFill>
                          <a:latin typeface="Arial"/>
                        </a:rPr>
                        <a:t>店舗名</a:t>
                      </a:r>
                      <a:r>
                        <a:rPr lang="ja-JP" altLang="en-US" sz="1200" b="0" i="0" u="none" strike="noStrike" dirty="0">
                          <a:solidFill>
                            <a:srgbClr val="000000"/>
                          </a:solidFill>
                          <a:latin typeface="Calibri"/>
                        </a:rPr>
                        <a:t> </a:t>
                      </a:r>
                      <a:r>
                        <a:rPr lang="ja-JP" altLang="en-US" sz="12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2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83857">
                <a:tc>
                  <a:txBody>
                    <a:bodyPr/>
                    <a:lstStyle/>
                    <a:p>
                      <a:pPr algn="l" rtl="0" fontAlgn="t"/>
                      <a:r>
                        <a:rPr lang="en-US" sz="1200" b="0" i="0" u="none" strike="noStrike">
                          <a:solidFill>
                            <a:srgbClr val="000000"/>
                          </a:solidFill>
                          <a:latin typeface="Arial"/>
                        </a:rPr>
                        <a:t>[4]</a:t>
                      </a:r>
                      <a:r>
                        <a:rPr lang="en-US" sz="1200" b="0" i="0" u="none" strike="noStrike">
                          <a:solidFill>
                            <a:srgbClr val="000000"/>
                          </a:solidFill>
                          <a:latin typeface="ＭＳ Ｐゴシック"/>
                        </a:rPr>
                        <a:t>S80（58mmx48</a:t>
                      </a:r>
                      <a:r>
                        <a:rPr lang="el-GR" sz="1200" b="0" i="0" u="none" strike="noStrike">
                          <a:solidFill>
                            <a:srgbClr val="000000"/>
                          </a:solidFill>
                          <a:latin typeface="ＭＳ Ｐゴシック"/>
                        </a:rPr>
                        <a:t>Φ）</a:t>
                      </a:r>
                      <a:endParaRPr lang="el-GR"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zh-TW" altLang="en-US" sz="1200" b="0" i="0" u="none" strike="noStrike" dirty="0">
                          <a:solidFill>
                            <a:srgbClr val="000000"/>
                          </a:solidFill>
                          <a:latin typeface="Arial"/>
                        </a:rPr>
                        <a:t>□</a:t>
                      </a:r>
                      <a:r>
                        <a:rPr lang="en-US" altLang="zh-TW" sz="1200" b="0" i="0" u="none" strike="noStrike" dirty="0">
                          <a:solidFill>
                            <a:srgbClr val="FFFFFF"/>
                          </a:solidFill>
                          <a:latin typeface="Calibri"/>
                        </a:rPr>
                        <a:t>5</a:t>
                      </a:r>
                      <a:r>
                        <a:rPr lang="en-US" altLang="zh-TW" sz="1200" b="0" i="0" u="none" strike="noStrike" dirty="0">
                          <a:solidFill>
                            <a:srgbClr val="000000"/>
                          </a:solidFill>
                          <a:latin typeface="Calibri"/>
                        </a:rPr>
                        <a:t>5</a:t>
                      </a:r>
                      <a:r>
                        <a:rPr lang="zh-TW" altLang="en-US" sz="1200" b="0" i="0" u="none" strike="noStrike" dirty="0">
                          <a:solidFill>
                            <a:srgbClr val="000000"/>
                          </a:solidFill>
                          <a:latin typeface="Arial"/>
                        </a:rPr>
                        <a:t>個　□</a:t>
                      </a:r>
                      <a:r>
                        <a:rPr lang="en-US" altLang="zh-TW" sz="1200" b="0" i="0" u="none" strike="noStrike" dirty="0">
                          <a:solidFill>
                            <a:srgbClr val="000000"/>
                          </a:solidFill>
                          <a:latin typeface="Calibri"/>
                        </a:rPr>
                        <a:t>10</a:t>
                      </a:r>
                      <a:r>
                        <a:rPr lang="zh-TW" altLang="en-US" sz="1200" b="0" i="0" u="none" strike="noStrike" dirty="0">
                          <a:solidFill>
                            <a:srgbClr val="000000"/>
                          </a:solidFill>
                          <a:latin typeface="Arial"/>
                        </a:rPr>
                        <a:t>個　□</a:t>
                      </a:r>
                      <a:r>
                        <a:rPr lang="en-US" altLang="zh-TW" sz="1200" b="0" i="0" u="none" strike="noStrike" dirty="0">
                          <a:solidFill>
                            <a:srgbClr val="000000"/>
                          </a:solidFill>
                          <a:latin typeface="Calibri"/>
                        </a:rPr>
                        <a:t>20</a:t>
                      </a:r>
                      <a:r>
                        <a:rPr lang="zh-TW" altLang="en-US" sz="1200" b="0" i="0" u="none" strike="noStrike" dirty="0">
                          <a:solidFill>
                            <a:srgbClr val="000000"/>
                          </a:solidFill>
                          <a:latin typeface="Arial"/>
                        </a:rPr>
                        <a:t>個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83857">
                <a:tc>
                  <a:txBody>
                    <a:bodyPr/>
                    <a:lstStyle/>
                    <a:p>
                      <a:pPr algn="l" rtl="0" fontAlgn="t"/>
                      <a:r>
                        <a:rPr lang="en-US" sz="1200" b="0" i="0" u="none" strike="noStrike">
                          <a:solidFill>
                            <a:srgbClr val="000000"/>
                          </a:solidFill>
                          <a:latin typeface="Arial"/>
                        </a:rPr>
                        <a:t>[5]</a:t>
                      </a:r>
                      <a:r>
                        <a:rPr lang="en-US" sz="1200" b="0" i="0" u="none" strike="noStrike">
                          <a:solidFill>
                            <a:srgbClr val="000000"/>
                          </a:solidFill>
                          <a:latin typeface="ＭＳ Ｐゴシック"/>
                        </a:rPr>
                        <a:t>S90（58mmx30</a:t>
                      </a:r>
                      <a:r>
                        <a:rPr lang="el-GR" sz="1200" b="0" i="0" u="none" strike="noStrike">
                          <a:solidFill>
                            <a:srgbClr val="000000"/>
                          </a:solidFill>
                          <a:latin typeface="ＭＳ Ｐゴシック"/>
                        </a:rPr>
                        <a:t>Φ）</a:t>
                      </a:r>
                      <a:endParaRPr lang="el-GR"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zh-TW" altLang="en-US" sz="1200" b="0" i="0" u="none" strike="noStrike" dirty="0">
                          <a:solidFill>
                            <a:srgbClr val="000000"/>
                          </a:solidFill>
                          <a:latin typeface="Arial"/>
                        </a:rPr>
                        <a:t>□</a:t>
                      </a:r>
                      <a:r>
                        <a:rPr lang="en-US" altLang="zh-TW" sz="1200" b="0" i="0" u="none" strike="noStrike" dirty="0">
                          <a:solidFill>
                            <a:srgbClr val="000000"/>
                          </a:solidFill>
                          <a:latin typeface="Calibri"/>
                        </a:rPr>
                        <a:t>10</a:t>
                      </a:r>
                      <a:r>
                        <a:rPr lang="zh-TW" altLang="en-US" sz="1200" b="0" i="0" u="none" strike="noStrike" dirty="0">
                          <a:solidFill>
                            <a:srgbClr val="000000"/>
                          </a:solidFill>
                          <a:latin typeface="Arial"/>
                        </a:rPr>
                        <a:t>個　□</a:t>
                      </a:r>
                      <a:r>
                        <a:rPr lang="en-US" altLang="zh-TW" sz="1200" b="0" i="0" u="none" strike="noStrike" dirty="0">
                          <a:solidFill>
                            <a:srgbClr val="000000"/>
                          </a:solidFill>
                          <a:latin typeface="Calibri"/>
                        </a:rPr>
                        <a:t>30</a:t>
                      </a:r>
                      <a:r>
                        <a:rPr lang="zh-TW" altLang="en-US" sz="1200" b="0" i="0" u="none" strike="noStrike" dirty="0">
                          <a:solidFill>
                            <a:srgbClr val="000000"/>
                          </a:solidFill>
                          <a:latin typeface="Arial"/>
                        </a:rPr>
                        <a:t>個　□</a:t>
                      </a:r>
                      <a:r>
                        <a:rPr lang="en-US" altLang="zh-TW" sz="1200" b="0" i="0" u="none" strike="noStrike" dirty="0">
                          <a:solidFill>
                            <a:srgbClr val="000000"/>
                          </a:solidFill>
                          <a:latin typeface="Calibri"/>
                        </a:rPr>
                        <a:t>50</a:t>
                      </a:r>
                      <a:r>
                        <a:rPr lang="zh-TW" altLang="en-US" sz="1200" b="0" i="0" u="none" strike="noStrike" dirty="0">
                          <a:solidFill>
                            <a:srgbClr val="000000"/>
                          </a:solidFill>
                          <a:latin typeface="Arial"/>
                        </a:rPr>
                        <a:t>個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83857">
                <a:tc>
                  <a:txBody>
                    <a:bodyPr/>
                    <a:lstStyle/>
                    <a:p>
                      <a:pPr algn="l" rtl="0" fontAlgn="t"/>
                      <a:r>
                        <a:rPr lang="en-US" altLang="ja-JP" sz="1200" b="0" i="0" u="none" strike="noStrike">
                          <a:solidFill>
                            <a:srgbClr val="000000"/>
                          </a:solidFill>
                          <a:latin typeface="Arial"/>
                        </a:rPr>
                        <a:t>[6]</a:t>
                      </a:r>
                      <a:r>
                        <a:rPr lang="ja-JP" altLang="en-US" sz="1200" b="0" i="0" u="none" strike="noStrike">
                          <a:solidFill>
                            <a:srgbClr val="000000"/>
                          </a:solidFill>
                          <a:latin typeface="Arial"/>
                        </a:rPr>
                        <a:t>到着期日</a:t>
                      </a:r>
                      <a:r>
                        <a:rPr lang="ja-JP" altLang="en-US" sz="1200" b="0" i="0" u="none" strike="noStrike">
                          <a:solidFill>
                            <a:srgbClr val="000000"/>
                          </a:solidFill>
                          <a:latin typeface="Calibri"/>
                        </a:rPr>
                        <a:t> </a:t>
                      </a:r>
                      <a:r>
                        <a:rPr lang="ja-JP" altLang="en-US" sz="12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bg1"/>
                    </a:solidFill>
                  </a:tcPr>
                </a:tc>
                <a:tc rowSpan="2">
                  <a:txBody>
                    <a:bodyPr/>
                    <a:lstStyle/>
                    <a:p>
                      <a:pPr algn="l" rtl="0" fontAlgn="t"/>
                      <a:r>
                        <a:rPr lang="ja-JP" altLang="en-US" sz="12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83857">
                <a:tc>
                  <a:txBody>
                    <a:bodyPr/>
                    <a:lstStyle/>
                    <a:p>
                      <a:pPr algn="l" rtl="0" fontAlgn="t"/>
                      <a:r>
                        <a:rPr lang="ja-JP" altLang="en-US" sz="1200" b="0" i="0" u="none" strike="noStrike" dirty="0">
                          <a:solidFill>
                            <a:srgbClr val="000000"/>
                          </a:solidFill>
                          <a:latin typeface="Arial"/>
                        </a:rPr>
                        <a:t>（注文から</a:t>
                      </a:r>
                      <a:r>
                        <a:rPr lang="en-US" altLang="ja-JP" sz="1200" b="0" i="0" u="none" strike="noStrike" dirty="0">
                          <a:solidFill>
                            <a:srgbClr val="000000"/>
                          </a:solidFill>
                          <a:latin typeface="Calibri"/>
                        </a:rPr>
                        <a:t>5</a:t>
                      </a:r>
                      <a:r>
                        <a:rPr lang="ja-JP" altLang="en-US" sz="1200" b="0" i="0" u="none" strike="noStrike" dirty="0">
                          <a:solidFill>
                            <a:srgbClr val="000000"/>
                          </a:solidFill>
                          <a:latin typeface="Arial"/>
                        </a:rPr>
                        <a:t>日後以降）</a:t>
                      </a:r>
                      <a:r>
                        <a:rPr lang="ja-JP" altLang="en-US" sz="1200" b="0" i="0" u="none" strike="noStrike" dirty="0">
                          <a:solidFill>
                            <a:srgbClr val="000000"/>
                          </a:solidFill>
                          <a:latin typeface="Calibri"/>
                        </a:rPr>
                        <a:t> </a:t>
                      </a:r>
                      <a:r>
                        <a:rPr lang="ja-JP" altLang="en-US" sz="12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1"/>
                    </a:solidFill>
                  </a:tcPr>
                </a:tc>
                <a:tc vMerge="1">
                  <a:txBody>
                    <a:bodyPr/>
                    <a:lstStyle/>
                    <a:p>
                      <a:endParaRPr kumimoji="1" lang="ja-JP" altLang="en-US"/>
                    </a:p>
                  </a:txBody>
                  <a:tcPr/>
                </a:tc>
              </a:tr>
              <a:tr h="283857">
                <a:tc>
                  <a:txBody>
                    <a:bodyPr/>
                    <a:lstStyle/>
                    <a:p>
                      <a:pPr algn="l" rtl="0" fontAlgn="t"/>
                      <a:r>
                        <a:rPr lang="en-US" altLang="ja-JP" sz="1200" b="0" i="0" u="none" strike="noStrike">
                          <a:solidFill>
                            <a:srgbClr val="000000"/>
                          </a:solidFill>
                          <a:latin typeface="Arial"/>
                        </a:rPr>
                        <a:t>[7]</a:t>
                      </a:r>
                      <a:r>
                        <a:rPr lang="ja-JP" altLang="en-US" sz="1200" b="0" i="0" u="none" strike="noStrike">
                          <a:solidFill>
                            <a:srgbClr val="000000"/>
                          </a:solidFill>
                          <a:latin typeface="Arial"/>
                        </a:rPr>
                        <a:t>送付先住所</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200" b="0" i="0" u="none" strike="noStrike" dirty="0">
                          <a:solidFill>
                            <a:srgbClr val="000000"/>
                          </a:solidFill>
                          <a:latin typeface="Arial"/>
                        </a:rPr>
                        <a:t>□</a:t>
                      </a:r>
                      <a:r>
                        <a:rPr lang="en-US" altLang="ja-JP" sz="1200" b="0" i="0" u="none" strike="noStrike" dirty="0">
                          <a:solidFill>
                            <a:srgbClr val="FFFFFF"/>
                          </a:solidFill>
                          <a:latin typeface="Calibri"/>
                        </a:rPr>
                        <a:t>5</a:t>
                      </a:r>
                      <a:r>
                        <a:rPr lang="ja-JP" altLang="en-US" sz="1200" b="0" i="0" u="none" strike="noStrike" dirty="0">
                          <a:solidFill>
                            <a:srgbClr val="000000"/>
                          </a:solidFill>
                          <a:latin typeface="Arial"/>
                        </a:rPr>
                        <a:t>法人　□店舗　□その他住所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83857">
                <a:tc>
                  <a:txBody>
                    <a:bodyPr/>
                    <a:lstStyle/>
                    <a:p>
                      <a:pPr algn="l" rtl="0" fontAlgn="t"/>
                      <a:r>
                        <a:rPr lang="ja-JP" altLang="en-US" sz="1200" b="0" i="0" u="none" strike="noStrike">
                          <a:solidFill>
                            <a:srgbClr val="000000"/>
                          </a:solidFill>
                          <a:latin typeface="Arial"/>
                        </a:rPr>
                        <a:t>その他住所</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2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83857">
                <a:tc>
                  <a:txBody>
                    <a:bodyPr/>
                    <a:lstStyle/>
                    <a:p>
                      <a:pPr algn="l" fontAlgn="ctr"/>
                      <a:endParaRPr lang="ja-JP" altLang="en-US" sz="700" b="0" i="0" u="none" strike="noStrike">
                        <a:solidFill>
                          <a:srgbClr val="000000"/>
                        </a:solidFill>
                        <a:latin typeface="ＭＳ Ｐゴシック"/>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l" fontAlgn="ctr"/>
                      <a:endParaRPr lang="ja-JP" altLang="en-US" sz="700" b="0" i="0" u="none" strike="noStrike" dirty="0">
                        <a:solidFill>
                          <a:srgbClr val="000000"/>
                        </a:solidFill>
                        <a:latin typeface="ＭＳ Ｐゴシック"/>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r>
              <a:tr h="133377">
                <a:tc>
                  <a:txBody>
                    <a:bodyPr/>
                    <a:lstStyle/>
                    <a:p>
                      <a:pPr algn="l" fontAlgn="ctr"/>
                      <a:endParaRPr lang="ja-JP" altLang="en-US" sz="700" b="0" i="0" u="none" strike="noStrike" dirty="0">
                        <a:solidFill>
                          <a:srgbClr val="000000"/>
                        </a:solidFill>
                        <a:latin typeface="ＭＳ Ｐゴシック"/>
                      </a:endParaRPr>
                    </a:p>
                  </a:txBody>
                  <a:tcPr marL="0" marR="0" marT="0" marB="0" anchor="ctr">
                    <a:lnL>
                      <a:noFill/>
                    </a:lnL>
                    <a:lnR>
                      <a:noFill/>
                    </a:lnR>
                    <a:lnT>
                      <a:noFill/>
                    </a:lnT>
                    <a:lnB>
                      <a:noFill/>
                    </a:lnB>
                    <a:solidFill>
                      <a:schemeClr val="bg1"/>
                    </a:solidFill>
                  </a:tcPr>
                </a:tc>
                <a:tc>
                  <a:txBody>
                    <a:bodyPr/>
                    <a:lstStyle/>
                    <a:p>
                      <a:pPr algn="l" fontAlgn="ctr"/>
                      <a:endParaRPr lang="ja-JP" altLang="en-US" sz="700" b="0" i="0" u="none" strike="noStrike" dirty="0">
                        <a:solidFill>
                          <a:srgbClr val="000000"/>
                        </a:solidFill>
                        <a:latin typeface="ＭＳ Ｐゴシック"/>
                      </a:endParaRPr>
                    </a:p>
                  </a:txBody>
                  <a:tcPr marL="0" marR="0" marT="0" marB="0" anchor="ctr">
                    <a:lnL>
                      <a:noFill/>
                    </a:lnL>
                    <a:lnR>
                      <a:noFill/>
                    </a:lnR>
                    <a:lnT>
                      <a:noFill/>
                    </a:lnT>
                    <a:lnB>
                      <a:noFill/>
                    </a:lnB>
                    <a:solidFill>
                      <a:schemeClr val="bg1"/>
                    </a:solidFill>
                  </a:tcPr>
                </a:tc>
              </a:tr>
            </a:tbl>
          </a:graphicData>
        </a:graphic>
      </p:graphicFrame>
      <p:pic>
        <p:nvPicPr>
          <p:cNvPr id="32" name="Picture 2"/>
          <p:cNvPicPr>
            <a:picLocks noChangeAspect="1" noChangeArrowheads="1"/>
          </p:cNvPicPr>
          <p:nvPr/>
        </p:nvPicPr>
        <p:blipFill>
          <a:blip r:embed="rId13" cstate="print"/>
          <a:srcRect/>
          <a:stretch>
            <a:fillRect/>
          </a:stretch>
        </p:blipFill>
        <p:spPr bwMode="auto">
          <a:xfrm>
            <a:off x="2934469" y="7912943"/>
            <a:ext cx="876300" cy="247650"/>
          </a:xfrm>
          <a:prstGeom prst="rect">
            <a:avLst/>
          </a:prstGeom>
          <a:noFill/>
        </p:spPr>
      </p:pic>
      <p:pic>
        <p:nvPicPr>
          <p:cNvPr id="33" name="Picture 4"/>
          <p:cNvPicPr>
            <a:picLocks noChangeAspect="1" noChangeArrowheads="1"/>
          </p:cNvPicPr>
          <p:nvPr/>
        </p:nvPicPr>
        <p:blipFill>
          <a:blip r:embed="rId14" cstate="print"/>
          <a:srcRect/>
          <a:stretch>
            <a:fillRect/>
          </a:stretch>
        </p:blipFill>
        <p:spPr bwMode="auto">
          <a:xfrm>
            <a:off x="4159746" y="7898507"/>
            <a:ext cx="1009650" cy="266700"/>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1776448" cy="369332"/>
          </a:xfrm>
          <a:prstGeom prst="rect">
            <a:avLst/>
          </a:prstGeom>
          <a:noFill/>
        </p:spPr>
        <p:txBody>
          <a:bodyPr wrap="none" rtlCol="0">
            <a:spAutoFit/>
          </a:bodyPr>
          <a:lstStyle/>
          <a:p>
            <a:r>
              <a:rPr kumimoji="1" lang="ja-JP" altLang="en-US" u="sng" dirty="0" smtClean="0"/>
              <a:t>ご利用加盟店様</a:t>
            </a:r>
            <a:endParaRPr kumimoji="1" lang="ja-JP" altLang="en-US" u="sng" dirty="0"/>
          </a:p>
        </p:txBody>
      </p:sp>
      <p:sp>
        <p:nvSpPr>
          <p:cNvPr id="35" name="テキスト ボックス 34"/>
          <p:cNvSpPr txBox="1"/>
          <p:nvPr/>
        </p:nvSpPr>
        <p:spPr>
          <a:xfrm>
            <a:off x="1300223" y="1835696"/>
            <a:ext cx="2872902"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≪お問い合わせフォーム</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40" name="テキスト ボックス 39"/>
          <p:cNvSpPr txBox="1"/>
          <p:nvPr/>
        </p:nvSpPr>
        <p:spPr>
          <a:xfrm>
            <a:off x="1268760" y="2267744"/>
            <a:ext cx="5445224" cy="1200329"/>
          </a:xfrm>
          <a:prstGeom prst="rect">
            <a:avLst/>
          </a:prstGeom>
          <a:noFill/>
        </p:spPr>
        <p:txBody>
          <a:bodyPr wrap="square" rtlCol="0">
            <a:spAutoFit/>
          </a:bodyPr>
          <a:lstStyle/>
          <a:p>
            <a:r>
              <a:rPr kumimoji="1" lang="ja-JP" altLang="en-US" sz="1200" dirty="0" smtClean="0"/>
              <a:t>下記のフォームより、お問い合わせ内容をご入力の上、お問い合わせ</a:t>
            </a:r>
            <a:r>
              <a:rPr lang="ja-JP" altLang="en-US" sz="1200" dirty="0" smtClean="0"/>
              <a:t>いただきますよう</a:t>
            </a:r>
            <a:r>
              <a:rPr kumimoji="1" lang="ja-JP" altLang="en-US" sz="1200" dirty="0" smtClean="0"/>
              <a:t>お願い致します。</a:t>
            </a:r>
            <a:endParaRPr kumimoji="1" lang="en-US" altLang="ja-JP" sz="1200" dirty="0" smtClean="0"/>
          </a:p>
          <a:p>
            <a:endParaRPr lang="en-US" altLang="ja-JP" sz="1200" dirty="0" smtClean="0"/>
          </a:p>
          <a:p>
            <a:r>
              <a:rPr kumimoji="1" lang="ja-JP" altLang="en-US" sz="1200" dirty="0" smtClean="0"/>
              <a:t>万が一のため、弊社でメール受信後に自動返信を</a:t>
            </a:r>
            <a:r>
              <a:rPr lang="ja-JP" altLang="en-US" sz="1200" dirty="0" smtClean="0"/>
              <a:t>させていただいておりますが、返信メールが翌日にもない場合には、お電話にて</a:t>
            </a:r>
            <a:r>
              <a:rPr kumimoji="1" lang="ja-JP" altLang="en-US" sz="1200" dirty="0" smtClean="0"/>
              <a:t>お問い合わせ下さいますよう、宜しくお願い申し上げます。</a:t>
            </a:r>
            <a:endParaRPr kumimoji="1" lang="ja-JP" altLang="en-US" sz="1200" dirty="0"/>
          </a:p>
        </p:txBody>
      </p:sp>
      <p:cxnSp>
        <p:nvCxnSpPr>
          <p:cNvPr id="42" name="直線コネクタ 41"/>
          <p:cNvCxnSpPr/>
          <p:nvPr/>
        </p:nvCxnSpPr>
        <p:spPr>
          <a:xfrm>
            <a:off x="1196752" y="3635896"/>
            <a:ext cx="5328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正方形/長方形 57"/>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9" name="正方形/長方形 58"/>
          <p:cNvSpPr/>
          <p:nvPr/>
        </p:nvSpPr>
        <p:spPr>
          <a:xfrm>
            <a:off x="260648" y="334786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61" name="正方形/長方形 60"/>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65" name="正方形/長方形 64"/>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pic>
        <p:nvPicPr>
          <p:cNvPr id="28" name="Picture 2"/>
          <p:cNvPicPr>
            <a:picLocks noChangeAspect="1" noChangeArrowheads="1"/>
          </p:cNvPicPr>
          <p:nvPr/>
        </p:nvPicPr>
        <p:blipFill>
          <a:blip r:embed="rId12" cstate="print"/>
          <a:srcRect/>
          <a:stretch>
            <a:fillRect/>
          </a:stretch>
        </p:blipFill>
        <p:spPr bwMode="auto">
          <a:xfrm>
            <a:off x="1196753" y="7698323"/>
            <a:ext cx="5661247" cy="1266165"/>
          </a:xfrm>
          <a:prstGeom prst="rect">
            <a:avLst/>
          </a:prstGeom>
          <a:noFill/>
          <a:ln w="9525">
            <a:noFill/>
            <a:miter lim="800000"/>
            <a:headEnd/>
            <a:tailEnd/>
          </a:ln>
        </p:spPr>
      </p:pic>
      <p:sp>
        <p:nvSpPr>
          <p:cNvPr id="25" name="正方形/長方形 24"/>
          <p:cNvSpPr/>
          <p:nvPr/>
        </p:nvSpPr>
        <p:spPr>
          <a:xfrm>
            <a:off x="1484784" y="3923928"/>
            <a:ext cx="4968552" cy="36004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r>
              <a:rPr kumimoji="1" lang="ja-JP" altLang="en-US" dirty="0" smtClean="0"/>
              <a:t>｜　</a:t>
            </a:r>
            <a:r>
              <a:rPr kumimoji="1" lang="ja-JP" altLang="en-US" dirty="0" smtClean="0">
                <a:latin typeface="HGP創英角ｺﾞｼｯｸUB" pitchFamily="50" charset="-128"/>
                <a:ea typeface="HGP創英角ｺﾞｼｯｸUB" pitchFamily="50" charset="-128"/>
              </a:rPr>
              <a:t>お問い合わせ</a:t>
            </a:r>
            <a:r>
              <a:rPr lang="ja-JP" altLang="en-US" dirty="0" smtClean="0">
                <a:latin typeface="HGP創英角ｺﾞｼｯｸUB" pitchFamily="50" charset="-128"/>
                <a:ea typeface="HGP創英角ｺﾞｼｯｸUB" pitchFamily="50" charset="-128"/>
              </a:rPr>
              <a:t>有難うございます。</a:t>
            </a:r>
            <a:endParaRPr kumimoji="1" lang="ja-JP" altLang="en-US" dirty="0">
              <a:latin typeface="HGP創英角ｺﾞｼｯｸUB" pitchFamily="50" charset="-128"/>
              <a:ea typeface="HGP創英角ｺﾞｼｯｸUB" pitchFamily="50" charset="-128"/>
            </a:endParaRPr>
          </a:p>
        </p:txBody>
      </p:sp>
      <p:cxnSp>
        <p:nvCxnSpPr>
          <p:cNvPr id="26" name="直線コネクタ 25"/>
          <p:cNvCxnSpPr/>
          <p:nvPr/>
        </p:nvCxnSpPr>
        <p:spPr>
          <a:xfrm>
            <a:off x="1484784" y="4644008"/>
            <a:ext cx="489654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684944" y="4716016"/>
            <a:ext cx="2464136" cy="369332"/>
          </a:xfrm>
          <a:prstGeom prst="rect">
            <a:avLst/>
          </a:prstGeom>
          <a:noFill/>
        </p:spPr>
        <p:txBody>
          <a:bodyPr wrap="none" rtlCol="0">
            <a:spAutoFit/>
          </a:bodyPr>
          <a:lstStyle/>
          <a:p>
            <a:r>
              <a:rPr kumimoji="1" lang="ja-JP" altLang="en-US" dirty="0" smtClean="0">
                <a:latin typeface="HGP創英角ｺﾞｼｯｸUB" pitchFamily="50" charset="-128"/>
                <a:ea typeface="HGP創英角ｺﾞｼｯｸUB" pitchFamily="50" charset="-128"/>
              </a:rPr>
              <a:t>送信完了いたしました。</a:t>
            </a:r>
            <a:endParaRPr kumimoji="1" lang="ja-JP" altLang="en-US" dirty="0">
              <a:latin typeface="HGP創英角ｺﾞｼｯｸUB" pitchFamily="50" charset="-128"/>
              <a:ea typeface="HGP創英角ｺﾞｼｯｸUB" pitchFamily="50" charset="-128"/>
            </a:endParaRPr>
          </a:p>
        </p:txBody>
      </p:sp>
      <p:sp>
        <p:nvSpPr>
          <p:cNvPr id="29" name="テキスト ボックス 28"/>
          <p:cNvSpPr txBox="1"/>
          <p:nvPr/>
        </p:nvSpPr>
        <p:spPr>
          <a:xfrm>
            <a:off x="1484784" y="5220072"/>
            <a:ext cx="5137945" cy="1754326"/>
          </a:xfrm>
          <a:prstGeom prst="rect">
            <a:avLst/>
          </a:prstGeom>
          <a:noFill/>
        </p:spPr>
        <p:txBody>
          <a:bodyPr wrap="none" rtlCol="0">
            <a:spAutoFit/>
          </a:bodyPr>
          <a:lstStyle/>
          <a:p>
            <a:r>
              <a:rPr kumimoji="1" lang="ja-JP" altLang="en-US" sz="1200" dirty="0" smtClean="0"/>
              <a:t>お問い合わせフォームのご利用ありがとうございます。</a:t>
            </a:r>
            <a:endParaRPr kumimoji="1" lang="en-US" altLang="ja-JP" sz="1200" dirty="0" smtClean="0"/>
          </a:p>
          <a:p>
            <a:r>
              <a:rPr lang="ja-JP" altLang="en-US" sz="1200" dirty="0" smtClean="0"/>
              <a:t>入力頂いたメールアドレスに受付完了のメールを自動送信しています。</a:t>
            </a:r>
            <a:endParaRPr lang="en-US" altLang="ja-JP" sz="1200" dirty="0" smtClean="0"/>
          </a:p>
          <a:p>
            <a:endParaRPr kumimoji="1" lang="en-US" altLang="ja-JP" sz="1200" dirty="0" smtClean="0"/>
          </a:p>
          <a:p>
            <a:r>
              <a:rPr lang="ja-JP" altLang="en-US" sz="1200" dirty="0" smtClean="0"/>
              <a:t>お問い合わせ内容につきまして、弊社で確認を行いご指定の連絡方法にて</a:t>
            </a:r>
            <a:endParaRPr lang="en-US" altLang="ja-JP" sz="1200" dirty="0" smtClean="0"/>
          </a:p>
          <a:p>
            <a:r>
              <a:rPr lang="ja-JP" altLang="en-US" sz="1200" dirty="0" smtClean="0"/>
              <a:t>回答いたしますので</a:t>
            </a:r>
            <a:r>
              <a:rPr kumimoji="1" lang="ja-JP" altLang="en-US" sz="1200" dirty="0" smtClean="0"/>
              <a:t>今しばらくお待ちください。</a:t>
            </a:r>
            <a:endParaRPr kumimoji="1" lang="en-US" altLang="ja-JP" sz="1200" dirty="0" smtClean="0"/>
          </a:p>
          <a:p>
            <a:r>
              <a:rPr lang="ja-JP" altLang="en-US" sz="1200" dirty="0" smtClean="0"/>
              <a:t>なお、２～３日たってもご連絡が無い場合は、恐れいりますが直接お電話にて</a:t>
            </a:r>
            <a:endParaRPr lang="en-US" altLang="ja-JP" sz="1200" dirty="0" smtClean="0"/>
          </a:p>
          <a:p>
            <a:r>
              <a:rPr kumimoji="1" lang="ja-JP" altLang="en-US" sz="1200" dirty="0" smtClean="0"/>
              <a:t>ご確認をお願いいたします。</a:t>
            </a:r>
            <a:endParaRPr kumimoji="1" lang="en-US" altLang="ja-JP" sz="1200" dirty="0" smtClean="0"/>
          </a:p>
          <a:p>
            <a:endParaRPr lang="en-US" altLang="ja-JP" sz="1200" dirty="0" smtClean="0"/>
          </a:p>
          <a:p>
            <a:endParaRPr kumimoji="1" lang="ja-JP" altLang="en-US" sz="1200" dirty="0"/>
          </a:p>
        </p:txBody>
      </p:sp>
      <p:sp>
        <p:nvSpPr>
          <p:cNvPr id="31" name="正方形/長方形 30"/>
          <p:cNvSpPr/>
          <p:nvPr/>
        </p:nvSpPr>
        <p:spPr>
          <a:xfrm>
            <a:off x="1628800" y="6732240"/>
            <a:ext cx="4680520" cy="93610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2362455" y="6770340"/>
            <a:ext cx="3010761" cy="276999"/>
          </a:xfrm>
          <a:prstGeom prst="rect">
            <a:avLst/>
          </a:prstGeom>
          <a:noFill/>
        </p:spPr>
        <p:txBody>
          <a:bodyPr wrap="none" rtlCol="0">
            <a:spAutoFit/>
          </a:bodyPr>
          <a:lstStyle/>
          <a:p>
            <a:r>
              <a:rPr kumimoji="1" lang="ja-JP" altLang="en-US" sz="1200" b="1" dirty="0" smtClean="0">
                <a:solidFill>
                  <a:schemeClr val="tx1">
                    <a:lumMod val="65000"/>
                    <a:lumOff val="35000"/>
                  </a:schemeClr>
                </a:solidFill>
              </a:rPr>
              <a:t>お電話でもお気軽にお問い合わせください。</a:t>
            </a:r>
            <a:endParaRPr kumimoji="1" lang="ja-JP" altLang="en-US" sz="1200" b="1" dirty="0">
              <a:solidFill>
                <a:schemeClr val="tx1">
                  <a:lumMod val="65000"/>
                  <a:lumOff val="35000"/>
                </a:schemeClr>
              </a:solidFill>
            </a:endParaRPr>
          </a:p>
        </p:txBody>
      </p:sp>
      <p:sp>
        <p:nvSpPr>
          <p:cNvPr id="33" name="テキスト ボックス 32"/>
          <p:cNvSpPr txBox="1"/>
          <p:nvPr/>
        </p:nvSpPr>
        <p:spPr>
          <a:xfrm>
            <a:off x="2852936" y="6941358"/>
            <a:ext cx="1999265" cy="477054"/>
          </a:xfrm>
          <a:prstGeom prst="rect">
            <a:avLst/>
          </a:prstGeom>
          <a:noFill/>
        </p:spPr>
        <p:txBody>
          <a:bodyPr wrap="none" rtlCol="0">
            <a:spAutoFit/>
          </a:bodyPr>
          <a:lstStyle/>
          <a:p>
            <a:r>
              <a:rPr kumimoji="1" lang="en-US" altLang="ja-JP" sz="2500" b="1" dirty="0" smtClean="0">
                <a:solidFill>
                  <a:schemeClr val="tx1">
                    <a:lumMod val="65000"/>
                    <a:lumOff val="35000"/>
                  </a:schemeClr>
                </a:solidFill>
              </a:rPr>
              <a:t>03-6279-0521</a:t>
            </a:r>
            <a:endParaRPr kumimoji="1" lang="ja-JP" altLang="en-US" sz="2500" b="1" dirty="0">
              <a:solidFill>
                <a:schemeClr val="tx1">
                  <a:lumMod val="65000"/>
                  <a:lumOff val="35000"/>
                </a:schemeClr>
              </a:solidFill>
            </a:endParaRPr>
          </a:p>
        </p:txBody>
      </p:sp>
      <p:sp>
        <p:nvSpPr>
          <p:cNvPr id="34" name="テキスト ボックス 33"/>
          <p:cNvSpPr txBox="1"/>
          <p:nvPr/>
        </p:nvSpPr>
        <p:spPr>
          <a:xfrm>
            <a:off x="2348880" y="7346404"/>
            <a:ext cx="3090911" cy="276999"/>
          </a:xfrm>
          <a:prstGeom prst="rect">
            <a:avLst/>
          </a:prstGeom>
          <a:noFill/>
        </p:spPr>
        <p:txBody>
          <a:bodyPr wrap="none" rtlCol="0">
            <a:spAutoFit/>
          </a:bodyPr>
          <a:lstStyle/>
          <a:p>
            <a:r>
              <a:rPr lang="en-US" altLang="ja-JP" sz="1200" dirty="0" smtClean="0"/>
              <a:t>9</a:t>
            </a:r>
            <a:r>
              <a:rPr lang="ja-JP" altLang="en-US" sz="1200" dirty="0" smtClean="0"/>
              <a:t>：</a:t>
            </a:r>
            <a:r>
              <a:rPr lang="en-US" altLang="ja-JP" sz="1200" dirty="0" smtClean="0"/>
              <a:t>00AM</a:t>
            </a:r>
            <a:r>
              <a:rPr lang="ja-JP" altLang="en-US" sz="1200" dirty="0" smtClean="0"/>
              <a:t>～</a:t>
            </a:r>
            <a:r>
              <a:rPr lang="en-US" altLang="ja-JP" sz="1200" dirty="0" smtClean="0"/>
              <a:t>17</a:t>
            </a:r>
            <a:r>
              <a:rPr lang="ja-JP" altLang="en-US" sz="1200" dirty="0" smtClean="0"/>
              <a:t>：</a:t>
            </a:r>
            <a:r>
              <a:rPr lang="en-US" altLang="ja-JP" sz="1200" dirty="0" smtClean="0"/>
              <a:t>00PM</a:t>
            </a:r>
            <a:r>
              <a:rPr lang="ja-JP" altLang="en-US" sz="1200" dirty="0" smtClean="0"/>
              <a:t>（土・日・祝・年末年始休）</a:t>
            </a:r>
            <a:endParaRPr kumimoji="1" lang="ja-JP" altLang="en-US" sz="1200" b="1" dirty="0">
              <a:solidFill>
                <a:schemeClr val="tx1">
                  <a:lumMod val="65000"/>
                  <a:lumOff val="35000"/>
                </a:schemeClr>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1776448" cy="369332"/>
          </a:xfrm>
          <a:prstGeom prst="rect">
            <a:avLst/>
          </a:prstGeom>
          <a:noFill/>
        </p:spPr>
        <p:txBody>
          <a:bodyPr wrap="none" rtlCol="0">
            <a:spAutoFit/>
          </a:bodyPr>
          <a:lstStyle/>
          <a:p>
            <a:r>
              <a:rPr kumimoji="1" lang="ja-JP" altLang="en-US" u="sng" dirty="0" smtClean="0"/>
              <a:t>ご利用加盟店様</a:t>
            </a:r>
            <a:endParaRPr kumimoji="1" lang="ja-JP" altLang="en-US" u="sng" dirty="0"/>
          </a:p>
        </p:txBody>
      </p:sp>
      <p:sp>
        <p:nvSpPr>
          <p:cNvPr id="35" name="テキスト ボックス 34"/>
          <p:cNvSpPr txBox="1"/>
          <p:nvPr/>
        </p:nvSpPr>
        <p:spPr>
          <a:xfrm>
            <a:off x="1300223" y="1835696"/>
            <a:ext cx="2872902"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≪お問い合わせフォーム</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40" name="テキスト ボックス 39"/>
          <p:cNvSpPr txBox="1"/>
          <p:nvPr/>
        </p:nvSpPr>
        <p:spPr>
          <a:xfrm>
            <a:off x="1268760" y="2267744"/>
            <a:ext cx="5445224" cy="1200329"/>
          </a:xfrm>
          <a:prstGeom prst="rect">
            <a:avLst/>
          </a:prstGeom>
          <a:noFill/>
        </p:spPr>
        <p:txBody>
          <a:bodyPr wrap="square" rtlCol="0">
            <a:spAutoFit/>
          </a:bodyPr>
          <a:lstStyle/>
          <a:p>
            <a:r>
              <a:rPr kumimoji="1" lang="ja-JP" altLang="en-US" sz="1200" dirty="0" smtClean="0"/>
              <a:t>下記のフォームより、お問い合わせ内容をご入力の上、お問い合わせ</a:t>
            </a:r>
            <a:r>
              <a:rPr lang="ja-JP" altLang="en-US" sz="1200" dirty="0" smtClean="0"/>
              <a:t>いただきますよう</a:t>
            </a:r>
            <a:r>
              <a:rPr kumimoji="1" lang="ja-JP" altLang="en-US" sz="1200" dirty="0" smtClean="0"/>
              <a:t>お願い致します。</a:t>
            </a:r>
            <a:endParaRPr kumimoji="1" lang="en-US" altLang="ja-JP" sz="1200" dirty="0" smtClean="0"/>
          </a:p>
          <a:p>
            <a:endParaRPr lang="en-US" altLang="ja-JP" sz="1200" dirty="0" smtClean="0"/>
          </a:p>
          <a:p>
            <a:r>
              <a:rPr kumimoji="1" lang="ja-JP" altLang="en-US" sz="1200" dirty="0" smtClean="0"/>
              <a:t>万が一のため、弊社でメール受信後に自動返信を</a:t>
            </a:r>
            <a:r>
              <a:rPr lang="ja-JP" altLang="en-US" sz="1200" dirty="0" smtClean="0"/>
              <a:t>させていただいておりますが、返信メールが翌日にもない場合には、お電話にて</a:t>
            </a:r>
            <a:r>
              <a:rPr kumimoji="1" lang="ja-JP" altLang="en-US" sz="1200" dirty="0" smtClean="0"/>
              <a:t>お問い合わせ下さいますよう、宜しくお願い申し上げます。</a:t>
            </a:r>
            <a:endParaRPr kumimoji="1" lang="ja-JP" altLang="en-US" sz="1200" dirty="0"/>
          </a:p>
        </p:txBody>
      </p:sp>
      <p:cxnSp>
        <p:nvCxnSpPr>
          <p:cNvPr id="42" name="直線コネクタ 41"/>
          <p:cNvCxnSpPr/>
          <p:nvPr/>
        </p:nvCxnSpPr>
        <p:spPr>
          <a:xfrm>
            <a:off x="1196752" y="3635896"/>
            <a:ext cx="5328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正方形/長方形 57"/>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9" name="正方形/長方形 58"/>
          <p:cNvSpPr/>
          <p:nvPr/>
        </p:nvSpPr>
        <p:spPr>
          <a:xfrm>
            <a:off x="260648" y="334786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61" name="正方形/長方形 60"/>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65" name="正方形/長方形 64"/>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graphicFrame>
        <p:nvGraphicFramePr>
          <p:cNvPr id="68" name="表 67"/>
          <p:cNvGraphicFramePr>
            <a:graphicFrameLocks noGrp="1"/>
          </p:cNvGraphicFramePr>
          <p:nvPr/>
        </p:nvGraphicFramePr>
        <p:xfrm>
          <a:off x="1484784" y="3923929"/>
          <a:ext cx="4968552" cy="3672409"/>
        </p:xfrm>
        <a:graphic>
          <a:graphicData uri="http://schemas.openxmlformats.org/drawingml/2006/table">
            <a:tbl>
              <a:tblPr/>
              <a:tblGrid>
                <a:gridCol w="1753607"/>
                <a:gridCol w="3214945"/>
              </a:tblGrid>
              <a:tr h="513677">
                <a:tc>
                  <a:txBody>
                    <a:bodyPr/>
                    <a:lstStyle/>
                    <a:p>
                      <a:pPr algn="l" rtl="0" fontAlgn="t"/>
                      <a:r>
                        <a:rPr lang="en-US" altLang="zh-TW" sz="1300" b="0" i="0" u="none" strike="noStrike" dirty="0">
                          <a:solidFill>
                            <a:srgbClr val="000000"/>
                          </a:solidFill>
                          <a:latin typeface="Arial"/>
                        </a:rPr>
                        <a:t>[1]</a:t>
                      </a:r>
                      <a:r>
                        <a:rPr lang="zh-TW" altLang="en-US" sz="1300" b="0" i="0" u="none" strike="noStrike" dirty="0">
                          <a:solidFill>
                            <a:srgbClr val="000000"/>
                          </a:solidFill>
                          <a:latin typeface="ＭＳ Ｐゴシック"/>
                        </a:rPr>
                        <a:t>氏名</a:t>
                      </a:r>
                      <a:r>
                        <a:rPr lang="zh-TW" altLang="en-US" sz="1300" b="1" i="0" u="none" strike="noStrike" dirty="0">
                          <a:solidFill>
                            <a:srgbClr val="FF0000"/>
                          </a:solidFill>
                          <a:latin typeface="ＭＳ Ｐゴシック"/>
                        </a:rPr>
                        <a:t>（必須）</a:t>
                      </a:r>
                      <a:endParaRPr lang="zh-TW" altLang="en-US" sz="13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3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3677">
                <a:tc>
                  <a:txBody>
                    <a:bodyPr/>
                    <a:lstStyle/>
                    <a:p>
                      <a:pPr algn="l" rtl="0" fontAlgn="t"/>
                      <a:r>
                        <a:rPr lang="en-US" altLang="ja-JP" sz="1300" b="0" i="0" u="none" strike="noStrike">
                          <a:solidFill>
                            <a:srgbClr val="000000"/>
                          </a:solidFill>
                          <a:latin typeface="Arial"/>
                        </a:rPr>
                        <a:t>[2]</a:t>
                      </a:r>
                      <a:r>
                        <a:rPr lang="ja-JP" altLang="en-US" sz="1300" b="0" i="0" u="none" strike="noStrike">
                          <a:solidFill>
                            <a:srgbClr val="000000"/>
                          </a:solidFill>
                          <a:latin typeface="ＭＳ Ｐゴシック"/>
                        </a:rPr>
                        <a:t>会社名</a:t>
                      </a:r>
                      <a:r>
                        <a:rPr lang="ja-JP" altLang="en-US" sz="1300" b="1" i="0" u="none" strike="noStrike">
                          <a:solidFill>
                            <a:srgbClr val="FF0000"/>
                          </a:solidFill>
                          <a:latin typeface="ＭＳ Ｐゴシック"/>
                        </a:rPr>
                        <a:t>（必須）</a:t>
                      </a:r>
                      <a:endParaRPr lang="ja-JP" altLang="en-US" sz="13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3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3677">
                <a:tc>
                  <a:txBody>
                    <a:bodyPr/>
                    <a:lstStyle/>
                    <a:p>
                      <a:pPr algn="l" rtl="0" fontAlgn="t"/>
                      <a:r>
                        <a:rPr lang="en-US" altLang="zh-TW" sz="1300" b="0" i="0" u="none" strike="noStrike" dirty="0">
                          <a:solidFill>
                            <a:srgbClr val="000000"/>
                          </a:solidFill>
                          <a:latin typeface="Arial"/>
                        </a:rPr>
                        <a:t>[3]</a:t>
                      </a:r>
                      <a:r>
                        <a:rPr lang="zh-TW" altLang="en-US" sz="1300" b="0" i="0" u="none" strike="noStrike" dirty="0">
                          <a:solidFill>
                            <a:srgbClr val="000000"/>
                          </a:solidFill>
                          <a:latin typeface="ＭＳ Ｐゴシック"/>
                        </a:rPr>
                        <a:t>電話番号</a:t>
                      </a:r>
                      <a:r>
                        <a:rPr lang="zh-TW" altLang="en-US" sz="1300" b="1" i="0" u="none" strike="noStrike" dirty="0">
                          <a:solidFill>
                            <a:srgbClr val="FF0000"/>
                          </a:solidFill>
                          <a:latin typeface="ＭＳ Ｐゴシック"/>
                        </a:rPr>
                        <a:t>（必須）</a:t>
                      </a:r>
                      <a:endParaRPr lang="zh-TW" altLang="en-US" sz="13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ja-JP" altLang="en-US" sz="1300" b="0" i="0" u="none" strike="noStrike">
                          <a:solidFill>
                            <a:srgbClr val="000000"/>
                          </a:solidFill>
                          <a:latin typeface="Calibri"/>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3677">
                <a:tc>
                  <a:txBody>
                    <a:bodyPr/>
                    <a:lstStyle/>
                    <a:p>
                      <a:pPr algn="l" rtl="0" fontAlgn="t"/>
                      <a:r>
                        <a:rPr lang="en-US" altLang="ja-JP" sz="1300" b="0" i="0" u="none" strike="noStrike">
                          <a:solidFill>
                            <a:srgbClr val="000000"/>
                          </a:solidFill>
                          <a:latin typeface="Arial"/>
                        </a:rPr>
                        <a:t>[4]</a:t>
                      </a:r>
                      <a:r>
                        <a:rPr lang="ja-JP" altLang="en-US" sz="1300" b="0" i="0" u="none" strike="noStrike">
                          <a:solidFill>
                            <a:srgbClr val="000000"/>
                          </a:solidFill>
                          <a:latin typeface="ＭＳ Ｐゴシック"/>
                        </a:rPr>
                        <a:t>加盟店番号</a:t>
                      </a:r>
                      <a:endParaRPr lang="ja-JP" altLang="en-US" sz="13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ja-JP" altLang="en-US" sz="13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3677">
                <a:tc>
                  <a:txBody>
                    <a:bodyPr/>
                    <a:lstStyle/>
                    <a:p>
                      <a:pPr algn="l" rtl="0" fontAlgn="t"/>
                      <a:r>
                        <a:rPr lang="en-US" altLang="ja-JP" sz="1300" b="0" i="0" u="none" strike="noStrike">
                          <a:solidFill>
                            <a:srgbClr val="000000"/>
                          </a:solidFill>
                          <a:latin typeface="Arial"/>
                        </a:rPr>
                        <a:t>[5]</a:t>
                      </a:r>
                      <a:r>
                        <a:rPr lang="ja-JP" altLang="en-US" sz="1300" b="0" i="0" u="none" strike="noStrike">
                          <a:solidFill>
                            <a:srgbClr val="000000"/>
                          </a:solidFill>
                          <a:latin typeface="ＭＳ Ｐゴシック"/>
                        </a:rPr>
                        <a:t>店舗名</a:t>
                      </a:r>
                      <a:endParaRPr lang="ja-JP" altLang="en-US" sz="13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3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2012">
                <a:tc>
                  <a:txBody>
                    <a:bodyPr/>
                    <a:lstStyle/>
                    <a:p>
                      <a:pPr algn="l" rtl="0" fontAlgn="t"/>
                      <a:r>
                        <a:rPr lang="en-US" altLang="ja-JP" sz="1300" b="0" i="0" u="none" strike="noStrike">
                          <a:solidFill>
                            <a:srgbClr val="000000"/>
                          </a:solidFill>
                          <a:latin typeface="Arial"/>
                        </a:rPr>
                        <a:t>[6]</a:t>
                      </a:r>
                      <a:r>
                        <a:rPr lang="ja-JP" altLang="en-US" sz="1300" b="0" i="0" u="none" strike="noStrike">
                          <a:solidFill>
                            <a:srgbClr val="000000"/>
                          </a:solidFill>
                          <a:latin typeface="ＭＳ Ｐゴシック"/>
                        </a:rPr>
                        <a:t>メールアドレス</a:t>
                      </a:r>
                      <a:endParaRPr lang="ja-JP" altLang="en-US" sz="13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5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2012">
                <a:tc>
                  <a:txBody>
                    <a:bodyPr/>
                    <a:lstStyle/>
                    <a:p>
                      <a:pPr algn="l" fontAlgn="t"/>
                      <a:r>
                        <a:rPr lang="en-US" altLang="ja-JP" sz="1300" b="0" i="0" u="none" strike="noStrike">
                          <a:solidFill>
                            <a:srgbClr val="000000"/>
                          </a:solidFill>
                          <a:latin typeface="Arial"/>
                        </a:rPr>
                        <a:t>[7]</a:t>
                      </a:r>
                      <a:r>
                        <a:rPr lang="ja-JP" altLang="en-US" sz="1300" b="0" i="0" u="none" strike="noStrike">
                          <a:solidFill>
                            <a:srgbClr val="000000"/>
                          </a:solidFill>
                          <a:latin typeface="ＭＳ Ｐゴシック"/>
                        </a:rPr>
                        <a:t>お問い合わせ内容</a:t>
                      </a:r>
                      <a:endParaRPr lang="ja-JP" altLang="en-US" sz="13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5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28" name="Picture 2"/>
          <p:cNvPicPr>
            <a:picLocks noChangeAspect="1" noChangeArrowheads="1"/>
          </p:cNvPicPr>
          <p:nvPr/>
        </p:nvPicPr>
        <p:blipFill>
          <a:blip r:embed="rId12" cstate="print"/>
          <a:srcRect/>
          <a:stretch>
            <a:fillRect/>
          </a:stretch>
        </p:blipFill>
        <p:spPr bwMode="auto">
          <a:xfrm>
            <a:off x="1196753" y="7698323"/>
            <a:ext cx="5661247" cy="1266165"/>
          </a:xfrm>
          <a:prstGeom prst="rect">
            <a:avLst/>
          </a:prstGeom>
          <a:noFill/>
          <a:ln w="9525">
            <a:noFill/>
            <a:miter lim="800000"/>
            <a:headEnd/>
            <a:tailEnd/>
          </a:ln>
        </p:spPr>
      </p:pic>
      <p:sp>
        <p:nvSpPr>
          <p:cNvPr id="25" name="正方形/長方形 24"/>
          <p:cNvSpPr/>
          <p:nvPr/>
        </p:nvSpPr>
        <p:spPr>
          <a:xfrm>
            <a:off x="1344960" y="3707904"/>
            <a:ext cx="5513040" cy="5184576"/>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26" name="表 25"/>
          <p:cNvGraphicFramePr>
            <a:graphicFrameLocks noGrp="1"/>
          </p:cNvGraphicFramePr>
          <p:nvPr/>
        </p:nvGraphicFramePr>
        <p:xfrm>
          <a:off x="1556792" y="4283965"/>
          <a:ext cx="5112568" cy="3600403"/>
        </p:xfrm>
        <a:graphic>
          <a:graphicData uri="http://schemas.openxmlformats.org/drawingml/2006/table">
            <a:tbl>
              <a:tblPr/>
              <a:tblGrid>
                <a:gridCol w="2058232"/>
                <a:gridCol w="3054336"/>
              </a:tblGrid>
              <a:tr h="302390">
                <a:tc gridSpan="2">
                  <a:txBody>
                    <a:bodyPr/>
                    <a:lstStyle/>
                    <a:p>
                      <a:pPr algn="ctr" fontAlgn="ctr"/>
                      <a:r>
                        <a:rPr lang="ja-JP" altLang="en-US" sz="1200" b="1" i="0" u="none" strike="noStrike" dirty="0">
                          <a:solidFill>
                            <a:srgbClr val="000000"/>
                          </a:solidFill>
                          <a:latin typeface="ＭＳ Ｐゴシック"/>
                        </a:rPr>
                        <a:t>ご入力内容をご確認ください</a:t>
                      </a:r>
                    </a:p>
                  </a:txBody>
                  <a:tcPr marL="0" marR="0" marT="0" marB="0" anchor="ctr">
                    <a:lnL>
                      <a:noFill/>
                    </a:lnL>
                    <a:lnR>
                      <a:noFill/>
                    </a:lnR>
                    <a:lnT>
                      <a:noFill/>
                    </a:lnT>
                    <a:lnB>
                      <a:noFill/>
                    </a:lnB>
                    <a:solidFill>
                      <a:schemeClr val="bg1"/>
                    </a:solidFill>
                  </a:tcPr>
                </a:tc>
                <a:tc hMerge="1">
                  <a:txBody>
                    <a:bodyPr/>
                    <a:lstStyle/>
                    <a:p>
                      <a:endParaRPr kumimoji="1" lang="ja-JP" altLang="en-US"/>
                    </a:p>
                  </a:txBody>
                  <a:tcPr/>
                </a:tc>
              </a:tr>
              <a:tr h="274111">
                <a:tc>
                  <a:txBody>
                    <a:bodyPr/>
                    <a:lstStyle/>
                    <a:p>
                      <a:pPr algn="l" fontAlgn="ctr"/>
                      <a:r>
                        <a:rPr lang="ja-JP" altLang="en-US" sz="1100" b="0" i="0" u="none" strike="noStrike">
                          <a:solidFill>
                            <a:srgbClr val="000000"/>
                          </a:solidFill>
                          <a:latin typeface="ＭＳ Ｐゴシック"/>
                        </a:rPr>
                        <a:t>ご入力日時</a:t>
                      </a:r>
                    </a:p>
                  </a:txBody>
                  <a:tcPr marL="0" marR="0" marT="0" marB="0" anchor="ctr">
                    <a:lnL>
                      <a:noFill/>
                    </a:lnL>
                    <a:lnR>
                      <a:noFill/>
                    </a:lnR>
                    <a:lnT>
                      <a:noFill/>
                    </a:lnT>
                    <a:lnB>
                      <a:noFill/>
                    </a:lnB>
                    <a:solidFill>
                      <a:schemeClr val="bg1"/>
                    </a:solidFill>
                  </a:tcPr>
                </a:tc>
                <a:tc>
                  <a:txBody>
                    <a:bodyPr/>
                    <a:lstStyle/>
                    <a:p>
                      <a:pPr algn="l" fontAlgn="ctr"/>
                      <a:r>
                        <a:rPr lang="ja-JP" altLang="en-US" sz="1100" b="0" i="0" u="none" strike="noStrike" dirty="0">
                          <a:solidFill>
                            <a:srgbClr val="000000"/>
                          </a:solidFill>
                          <a:latin typeface="ＭＳ Ｐゴシック"/>
                        </a:rPr>
                        <a:t>○○○○年○○月○○日（○）　○○：○○</a:t>
                      </a:r>
                    </a:p>
                  </a:txBody>
                  <a:tcPr marL="0" marR="0" marT="0" marB="0" anchor="ctr">
                    <a:lnL>
                      <a:noFill/>
                    </a:lnL>
                    <a:lnR>
                      <a:noFill/>
                    </a:lnR>
                    <a:lnT>
                      <a:noFill/>
                    </a:lnT>
                    <a:lnB>
                      <a:noFill/>
                    </a:lnB>
                    <a:solidFill>
                      <a:schemeClr val="bg1"/>
                    </a:solidFill>
                  </a:tcPr>
                </a:tc>
              </a:tr>
              <a:tr h="239393">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r>
              <a:tr h="289790">
                <a:tc>
                  <a:txBody>
                    <a:bodyPr/>
                    <a:lstStyle/>
                    <a:p>
                      <a:pPr algn="l" rtl="0" fontAlgn="t"/>
                      <a:r>
                        <a:rPr lang="en-US" altLang="zh-TW" sz="1100" b="0" i="0" u="none" strike="noStrike">
                          <a:solidFill>
                            <a:srgbClr val="000000"/>
                          </a:solidFill>
                          <a:latin typeface="Arial"/>
                        </a:rPr>
                        <a:t>[1]</a:t>
                      </a:r>
                      <a:r>
                        <a:rPr lang="zh-TW" altLang="en-US" sz="1100" b="0" i="0" u="none" strike="noStrike">
                          <a:solidFill>
                            <a:srgbClr val="000000"/>
                          </a:solidFill>
                          <a:latin typeface="Arial"/>
                        </a:rPr>
                        <a:t>氏名</a:t>
                      </a:r>
                      <a:r>
                        <a:rPr lang="zh-TW" altLang="en-US" sz="1100" b="1" i="0" u="none" strike="noStrike">
                          <a:solidFill>
                            <a:srgbClr val="FF0000"/>
                          </a:solidFill>
                          <a:latin typeface="Arial"/>
                        </a:rPr>
                        <a:t>（必須）</a:t>
                      </a:r>
                      <a:r>
                        <a:rPr lang="zh-TW" altLang="en-US" sz="11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1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89790">
                <a:tc>
                  <a:txBody>
                    <a:bodyPr/>
                    <a:lstStyle/>
                    <a:p>
                      <a:pPr algn="l" rtl="0" fontAlgn="t"/>
                      <a:r>
                        <a:rPr lang="en-US" altLang="ja-JP" sz="1100" b="0" i="0" u="none" strike="noStrike">
                          <a:solidFill>
                            <a:srgbClr val="000000"/>
                          </a:solidFill>
                          <a:latin typeface="Arial"/>
                        </a:rPr>
                        <a:t>[2]</a:t>
                      </a:r>
                      <a:r>
                        <a:rPr lang="ja-JP" altLang="en-US" sz="1100" b="0" i="0" u="none" strike="noStrike">
                          <a:solidFill>
                            <a:srgbClr val="000000"/>
                          </a:solidFill>
                          <a:latin typeface="Arial"/>
                        </a:rPr>
                        <a:t>会社名</a:t>
                      </a:r>
                      <a:r>
                        <a:rPr lang="ja-JP" altLang="en-US" sz="1100" b="1" i="0" u="none" strike="noStrike">
                          <a:solidFill>
                            <a:srgbClr val="FF0000"/>
                          </a:solidFill>
                          <a:latin typeface="Arial"/>
                        </a:rPr>
                        <a:t>（必須）</a:t>
                      </a:r>
                      <a:r>
                        <a:rPr lang="ja-JP" altLang="en-US" sz="11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1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89790">
                <a:tc>
                  <a:txBody>
                    <a:bodyPr/>
                    <a:lstStyle/>
                    <a:p>
                      <a:pPr algn="l" rtl="0" fontAlgn="t"/>
                      <a:r>
                        <a:rPr lang="en-US" altLang="zh-TW" sz="1100" b="0" i="0" u="none" strike="noStrike">
                          <a:solidFill>
                            <a:srgbClr val="000000"/>
                          </a:solidFill>
                          <a:latin typeface="Arial"/>
                        </a:rPr>
                        <a:t>[3]</a:t>
                      </a:r>
                      <a:r>
                        <a:rPr lang="zh-TW" altLang="en-US" sz="1100" b="0" i="0" u="none" strike="noStrike">
                          <a:solidFill>
                            <a:srgbClr val="000000"/>
                          </a:solidFill>
                          <a:latin typeface="Arial"/>
                        </a:rPr>
                        <a:t>電話番号</a:t>
                      </a:r>
                      <a:r>
                        <a:rPr lang="zh-TW" altLang="en-US" sz="1100" b="1" i="0" u="none" strike="noStrike">
                          <a:solidFill>
                            <a:srgbClr val="FF0000"/>
                          </a:solidFill>
                          <a:latin typeface="Arial"/>
                        </a:rPr>
                        <a:t>（必須）</a:t>
                      </a:r>
                      <a:r>
                        <a:rPr lang="zh-TW" altLang="en-US" sz="11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1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89790">
                <a:tc>
                  <a:txBody>
                    <a:bodyPr/>
                    <a:lstStyle/>
                    <a:p>
                      <a:pPr algn="l" rtl="0" fontAlgn="t"/>
                      <a:r>
                        <a:rPr lang="en-US" altLang="ja-JP" sz="1100" b="0" i="0" u="none" strike="noStrike">
                          <a:solidFill>
                            <a:srgbClr val="000000"/>
                          </a:solidFill>
                          <a:latin typeface="Arial"/>
                        </a:rPr>
                        <a:t>[4]</a:t>
                      </a:r>
                      <a:r>
                        <a:rPr lang="ja-JP" altLang="en-US" sz="1100" b="0" i="0" u="none" strike="noStrike">
                          <a:solidFill>
                            <a:srgbClr val="000000"/>
                          </a:solidFill>
                          <a:latin typeface="Arial"/>
                        </a:rPr>
                        <a:t>加盟店番号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1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89790">
                <a:tc>
                  <a:txBody>
                    <a:bodyPr/>
                    <a:lstStyle/>
                    <a:p>
                      <a:pPr algn="l" rtl="0" fontAlgn="t"/>
                      <a:r>
                        <a:rPr lang="en-US" altLang="ja-JP" sz="1100" b="0" i="0" u="none" strike="noStrike">
                          <a:solidFill>
                            <a:srgbClr val="000000"/>
                          </a:solidFill>
                          <a:latin typeface="Arial"/>
                        </a:rPr>
                        <a:t>[5]</a:t>
                      </a:r>
                      <a:r>
                        <a:rPr lang="ja-JP" altLang="en-US" sz="1100" b="0" i="0" u="none" strike="noStrike">
                          <a:solidFill>
                            <a:srgbClr val="000000"/>
                          </a:solidFill>
                          <a:latin typeface="Arial"/>
                        </a:rPr>
                        <a:t>店舗名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1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327590">
                <a:tc>
                  <a:txBody>
                    <a:bodyPr/>
                    <a:lstStyle/>
                    <a:p>
                      <a:pPr algn="l" rtl="0" fontAlgn="t"/>
                      <a:r>
                        <a:rPr lang="en-US" altLang="ja-JP" sz="1100" b="0" i="0" u="none" strike="noStrike">
                          <a:solidFill>
                            <a:srgbClr val="000000"/>
                          </a:solidFill>
                          <a:latin typeface="Arial"/>
                        </a:rPr>
                        <a:t>[6]</a:t>
                      </a:r>
                      <a:r>
                        <a:rPr lang="ja-JP" altLang="en-US" sz="1100" b="0" i="0" u="none" strike="noStrike">
                          <a:solidFill>
                            <a:srgbClr val="000000"/>
                          </a:solidFill>
                          <a:latin typeface="Arial"/>
                        </a:rPr>
                        <a:t>メールアドレス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2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327590">
                <a:tc>
                  <a:txBody>
                    <a:bodyPr/>
                    <a:lstStyle/>
                    <a:p>
                      <a:pPr algn="l" rtl="0" fontAlgn="t"/>
                      <a:r>
                        <a:rPr lang="en-US" altLang="ja-JP" sz="1100" b="0" i="0" u="none" strike="noStrike">
                          <a:solidFill>
                            <a:srgbClr val="000000"/>
                          </a:solidFill>
                          <a:latin typeface="Arial"/>
                        </a:rPr>
                        <a:t>[7]</a:t>
                      </a:r>
                      <a:r>
                        <a:rPr lang="ja-JP" altLang="en-US" sz="1100" b="0" i="0" u="none" strike="noStrike">
                          <a:solidFill>
                            <a:srgbClr val="000000"/>
                          </a:solidFill>
                          <a:latin typeface="Arial"/>
                        </a:rPr>
                        <a:t>お問い合わせ内容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2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26793">
                <a:tc>
                  <a:txBody>
                    <a:bodyPr/>
                    <a:lstStyle/>
                    <a:p>
                      <a:pPr algn="l" fontAlgn="ctr"/>
                      <a:endParaRPr lang="ja-JP" altLang="en-US" sz="900" b="0" i="0" u="none" strike="noStrike">
                        <a:solidFill>
                          <a:srgbClr val="000000"/>
                        </a:solidFill>
                        <a:latin typeface="ＭＳ Ｐゴシック"/>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r>
              <a:tr h="226793">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solidFill>
                      <a:schemeClr val="bg1"/>
                    </a:solidFill>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a:noFill/>
                    </a:lnB>
                    <a:solidFill>
                      <a:schemeClr val="bg1"/>
                    </a:solidFill>
                  </a:tcPr>
                </a:tc>
              </a:tr>
              <a:tr h="226793">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solidFill>
                      <a:schemeClr val="bg1"/>
                    </a:solidFill>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a:noFill/>
                    </a:lnB>
                    <a:solidFill>
                      <a:schemeClr val="bg1"/>
                    </a:solidFill>
                  </a:tcPr>
                </a:tc>
              </a:tr>
            </a:tbl>
          </a:graphicData>
        </a:graphic>
      </p:graphicFrame>
      <p:pic>
        <p:nvPicPr>
          <p:cNvPr id="27" name="Picture 2"/>
          <p:cNvPicPr>
            <a:picLocks noChangeAspect="1" noChangeArrowheads="1"/>
          </p:cNvPicPr>
          <p:nvPr/>
        </p:nvPicPr>
        <p:blipFill>
          <a:blip r:embed="rId13" cstate="print"/>
          <a:srcRect/>
          <a:stretch>
            <a:fillRect/>
          </a:stretch>
        </p:blipFill>
        <p:spPr bwMode="auto">
          <a:xfrm>
            <a:off x="3810000" y="10029825"/>
            <a:ext cx="876300" cy="247650"/>
          </a:xfrm>
          <a:prstGeom prst="rect">
            <a:avLst/>
          </a:prstGeom>
          <a:noFill/>
        </p:spPr>
      </p:pic>
      <p:pic>
        <p:nvPicPr>
          <p:cNvPr id="29" name="Picture 4"/>
          <p:cNvPicPr>
            <a:picLocks noChangeAspect="1" noChangeArrowheads="1"/>
          </p:cNvPicPr>
          <p:nvPr/>
        </p:nvPicPr>
        <p:blipFill>
          <a:blip r:embed="rId14" cstate="print"/>
          <a:srcRect/>
          <a:stretch>
            <a:fillRect/>
          </a:stretch>
        </p:blipFill>
        <p:spPr bwMode="auto">
          <a:xfrm>
            <a:off x="5057775" y="10010775"/>
            <a:ext cx="1009650" cy="266700"/>
          </a:xfrm>
          <a:prstGeom prst="rect">
            <a:avLst/>
          </a:prstGeom>
          <a:noFill/>
        </p:spPr>
      </p:pic>
      <p:pic>
        <p:nvPicPr>
          <p:cNvPr id="31" name="Picture 2"/>
          <p:cNvPicPr>
            <a:picLocks noChangeAspect="1" noChangeArrowheads="1"/>
          </p:cNvPicPr>
          <p:nvPr/>
        </p:nvPicPr>
        <p:blipFill>
          <a:blip r:embed="rId13" cstate="print"/>
          <a:srcRect/>
          <a:stretch>
            <a:fillRect/>
          </a:stretch>
        </p:blipFill>
        <p:spPr bwMode="auto">
          <a:xfrm>
            <a:off x="2996952" y="7452320"/>
            <a:ext cx="876300" cy="247650"/>
          </a:xfrm>
          <a:prstGeom prst="rect">
            <a:avLst/>
          </a:prstGeom>
          <a:noFill/>
        </p:spPr>
      </p:pic>
      <p:pic>
        <p:nvPicPr>
          <p:cNvPr id="32" name="Picture 4"/>
          <p:cNvPicPr>
            <a:picLocks noChangeAspect="1" noChangeArrowheads="1"/>
          </p:cNvPicPr>
          <p:nvPr/>
        </p:nvPicPr>
        <p:blipFill>
          <a:blip r:embed="rId14" cstate="print"/>
          <a:srcRect/>
          <a:stretch>
            <a:fillRect/>
          </a:stretch>
        </p:blipFill>
        <p:spPr bwMode="auto">
          <a:xfrm>
            <a:off x="4365104" y="7452320"/>
            <a:ext cx="1009650" cy="266700"/>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1776448" cy="369332"/>
          </a:xfrm>
          <a:prstGeom prst="rect">
            <a:avLst/>
          </a:prstGeom>
          <a:noFill/>
        </p:spPr>
        <p:txBody>
          <a:bodyPr wrap="none" rtlCol="0">
            <a:spAutoFit/>
          </a:bodyPr>
          <a:lstStyle/>
          <a:p>
            <a:r>
              <a:rPr kumimoji="1" lang="ja-JP" altLang="en-US" u="sng" dirty="0" smtClean="0"/>
              <a:t>ご利用加盟店様</a:t>
            </a:r>
            <a:endParaRPr kumimoji="1" lang="ja-JP" altLang="en-US" u="sng" dirty="0"/>
          </a:p>
        </p:txBody>
      </p:sp>
      <p:sp>
        <p:nvSpPr>
          <p:cNvPr id="35" name="テキスト ボックス 34"/>
          <p:cNvSpPr txBox="1"/>
          <p:nvPr/>
        </p:nvSpPr>
        <p:spPr>
          <a:xfrm>
            <a:off x="1300223" y="1835696"/>
            <a:ext cx="2872902"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≪お問い合わせフォーム</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40" name="テキスト ボックス 39"/>
          <p:cNvSpPr txBox="1"/>
          <p:nvPr/>
        </p:nvSpPr>
        <p:spPr>
          <a:xfrm>
            <a:off x="1268760" y="2267744"/>
            <a:ext cx="5445224" cy="1200329"/>
          </a:xfrm>
          <a:prstGeom prst="rect">
            <a:avLst/>
          </a:prstGeom>
          <a:noFill/>
        </p:spPr>
        <p:txBody>
          <a:bodyPr wrap="square" rtlCol="0">
            <a:spAutoFit/>
          </a:bodyPr>
          <a:lstStyle/>
          <a:p>
            <a:r>
              <a:rPr kumimoji="1" lang="ja-JP" altLang="en-US" sz="1200" dirty="0" smtClean="0"/>
              <a:t>下記のフォームより、お問い合わせ内容をご入力の上、お問い合わせ</a:t>
            </a:r>
            <a:r>
              <a:rPr lang="ja-JP" altLang="en-US" sz="1200" dirty="0" smtClean="0"/>
              <a:t>いただきますよう</a:t>
            </a:r>
            <a:r>
              <a:rPr kumimoji="1" lang="ja-JP" altLang="en-US" sz="1200" dirty="0" smtClean="0"/>
              <a:t>お願い致します。</a:t>
            </a:r>
            <a:endParaRPr kumimoji="1" lang="en-US" altLang="ja-JP" sz="1200" dirty="0" smtClean="0"/>
          </a:p>
          <a:p>
            <a:endParaRPr lang="en-US" altLang="ja-JP" sz="1200" dirty="0" smtClean="0"/>
          </a:p>
          <a:p>
            <a:r>
              <a:rPr kumimoji="1" lang="ja-JP" altLang="en-US" sz="1200" dirty="0" smtClean="0"/>
              <a:t>万が一のため、弊社でメール受信後に自動返信を</a:t>
            </a:r>
            <a:r>
              <a:rPr lang="ja-JP" altLang="en-US" sz="1200" dirty="0" smtClean="0"/>
              <a:t>させていただいておりますが、返信メールが翌日にもない場合には、お電話にて</a:t>
            </a:r>
            <a:r>
              <a:rPr kumimoji="1" lang="ja-JP" altLang="en-US" sz="1200" dirty="0" smtClean="0"/>
              <a:t>お問い合わせ下さいますよう、宜しくお願い申し上げます。</a:t>
            </a:r>
            <a:endParaRPr kumimoji="1" lang="ja-JP" altLang="en-US" sz="1200" dirty="0"/>
          </a:p>
        </p:txBody>
      </p:sp>
      <p:cxnSp>
        <p:nvCxnSpPr>
          <p:cNvPr id="42" name="直線コネクタ 41"/>
          <p:cNvCxnSpPr/>
          <p:nvPr/>
        </p:nvCxnSpPr>
        <p:spPr>
          <a:xfrm>
            <a:off x="1196752" y="3635896"/>
            <a:ext cx="5328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正方形/長方形 57"/>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9" name="正方形/長方形 58"/>
          <p:cNvSpPr/>
          <p:nvPr/>
        </p:nvSpPr>
        <p:spPr>
          <a:xfrm>
            <a:off x="260648" y="334786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61" name="正方形/長方形 60"/>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65" name="正方形/長方形 64"/>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pic>
        <p:nvPicPr>
          <p:cNvPr id="28" name="Picture 2"/>
          <p:cNvPicPr>
            <a:picLocks noChangeAspect="1" noChangeArrowheads="1"/>
          </p:cNvPicPr>
          <p:nvPr/>
        </p:nvPicPr>
        <p:blipFill>
          <a:blip r:embed="rId12" cstate="print"/>
          <a:srcRect/>
          <a:stretch>
            <a:fillRect/>
          </a:stretch>
        </p:blipFill>
        <p:spPr bwMode="auto">
          <a:xfrm>
            <a:off x="1196753" y="7698323"/>
            <a:ext cx="5661247" cy="1266165"/>
          </a:xfrm>
          <a:prstGeom prst="rect">
            <a:avLst/>
          </a:prstGeom>
          <a:noFill/>
          <a:ln w="9525">
            <a:noFill/>
            <a:miter lim="800000"/>
            <a:headEnd/>
            <a:tailEnd/>
          </a:ln>
        </p:spPr>
      </p:pic>
      <p:pic>
        <p:nvPicPr>
          <p:cNvPr id="27" name="Picture 2"/>
          <p:cNvPicPr>
            <a:picLocks noChangeAspect="1" noChangeArrowheads="1"/>
          </p:cNvPicPr>
          <p:nvPr/>
        </p:nvPicPr>
        <p:blipFill>
          <a:blip r:embed="rId13" cstate="print"/>
          <a:srcRect/>
          <a:stretch>
            <a:fillRect/>
          </a:stretch>
        </p:blipFill>
        <p:spPr bwMode="auto">
          <a:xfrm>
            <a:off x="3810000" y="10029825"/>
            <a:ext cx="876300" cy="247650"/>
          </a:xfrm>
          <a:prstGeom prst="rect">
            <a:avLst/>
          </a:prstGeom>
          <a:noFill/>
        </p:spPr>
      </p:pic>
      <p:pic>
        <p:nvPicPr>
          <p:cNvPr id="29" name="Picture 4"/>
          <p:cNvPicPr>
            <a:picLocks noChangeAspect="1" noChangeArrowheads="1"/>
          </p:cNvPicPr>
          <p:nvPr/>
        </p:nvPicPr>
        <p:blipFill>
          <a:blip r:embed="rId14" cstate="print"/>
          <a:srcRect/>
          <a:stretch>
            <a:fillRect/>
          </a:stretch>
        </p:blipFill>
        <p:spPr bwMode="auto">
          <a:xfrm>
            <a:off x="5057775" y="10010775"/>
            <a:ext cx="1009650" cy="266700"/>
          </a:xfrm>
          <a:prstGeom prst="rect">
            <a:avLst/>
          </a:prstGeom>
          <a:noFill/>
        </p:spPr>
      </p:pic>
      <p:sp>
        <p:nvSpPr>
          <p:cNvPr id="33" name="正方形/長方形 32"/>
          <p:cNvSpPr/>
          <p:nvPr/>
        </p:nvSpPr>
        <p:spPr>
          <a:xfrm>
            <a:off x="1484784" y="3923928"/>
            <a:ext cx="4968552" cy="36004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r>
              <a:rPr kumimoji="1" lang="ja-JP" altLang="en-US" dirty="0" smtClean="0"/>
              <a:t>｜　</a:t>
            </a:r>
            <a:r>
              <a:rPr kumimoji="1" lang="ja-JP" altLang="en-US" dirty="0" smtClean="0">
                <a:latin typeface="HGP創英角ｺﾞｼｯｸUB" pitchFamily="50" charset="-128"/>
                <a:ea typeface="HGP創英角ｺﾞｼｯｸUB" pitchFamily="50" charset="-128"/>
              </a:rPr>
              <a:t>お問い合わせ</a:t>
            </a:r>
            <a:r>
              <a:rPr lang="ja-JP" altLang="en-US" dirty="0" smtClean="0">
                <a:latin typeface="HGP創英角ｺﾞｼｯｸUB" pitchFamily="50" charset="-128"/>
                <a:ea typeface="HGP創英角ｺﾞｼｯｸUB" pitchFamily="50" charset="-128"/>
              </a:rPr>
              <a:t>有難うございます。</a:t>
            </a:r>
            <a:endParaRPr kumimoji="1" lang="ja-JP" altLang="en-US" dirty="0">
              <a:latin typeface="HGP創英角ｺﾞｼｯｸUB" pitchFamily="50" charset="-128"/>
              <a:ea typeface="HGP創英角ｺﾞｼｯｸUB" pitchFamily="50" charset="-128"/>
            </a:endParaRPr>
          </a:p>
        </p:txBody>
      </p:sp>
      <p:cxnSp>
        <p:nvCxnSpPr>
          <p:cNvPr id="34" name="直線コネクタ 33"/>
          <p:cNvCxnSpPr/>
          <p:nvPr/>
        </p:nvCxnSpPr>
        <p:spPr>
          <a:xfrm>
            <a:off x="1484784" y="4644008"/>
            <a:ext cx="489654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6" name="テキスト ボックス 35"/>
          <p:cNvSpPr txBox="1"/>
          <p:nvPr/>
        </p:nvSpPr>
        <p:spPr>
          <a:xfrm>
            <a:off x="1684944" y="4716016"/>
            <a:ext cx="2464136" cy="369332"/>
          </a:xfrm>
          <a:prstGeom prst="rect">
            <a:avLst/>
          </a:prstGeom>
          <a:noFill/>
        </p:spPr>
        <p:txBody>
          <a:bodyPr wrap="none" rtlCol="0">
            <a:spAutoFit/>
          </a:bodyPr>
          <a:lstStyle/>
          <a:p>
            <a:r>
              <a:rPr kumimoji="1" lang="ja-JP" altLang="en-US" dirty="0" smtClean="0">
                <a:latin typeface="HGP創英角ｺﾞｼｯｸUB" pitchFamily="50" charset="-128"/>
                <a:ea typeface="HGP創英角ｺﾞｼｯｸUB" pitchFamily="50" charset="-128"/>
              </a:rPr>
              <a:t>送信完了いたしました。</a:t>
            </a:r>
            <a:endParaRPr kumimoji="1" lang="ja-JP" altLang="en-US" dirty="0">
              <a:latin typeface="HGP創英角ｺﾞｼｯｸUB" pitchFamily="50" charset="-128"/>
              <a:ea typeface="HGP創英角ｺﾞｼｯｸUB" pitchFamily="50" charset="-128"/>
            </a:endParaRPr>
          </a:p>
        </p:txBody>
      </p:sp>
      <p:sp>
        <p:nvSpPr>
          <p:cNvPr id="37" name="テキスト ボックス 36"/>
          <p:cNvSpPr txBox="1"/>
          <p:nvPr/>
        </p:nvSpPr>
        <p:spPr>
          <a:xfrm>
            <a:off x="1484784" y="5220072"/>
            <a:ext cx="5137945" cy="1754326"/>
          </a:xfrm>
          <a:prstGeom prst="rect">
            <a:avLst/>
          </a:prstGeom>
          <a:noFill/>
        </p:spPr>
        <p:txBody>
          <a:bodyPr wrap="none" rtlCol="0">
            <a:spAutoFit/>
          </a:bodyPr>
          <a:lstStyle/>
          <a:p>
            <a:r>
              <a:rPr kumimoji="1" lang="ja-JP" altLang="en-US" sz="1200" dirty="0" smtClean="0"/>
              <a:t>お問い合わせフォームのご利用ありがとうございます。</a:t>
            </a:r>
            <a:endParaRPr kumimoji="1" lang="en-US" altLang="ja-JP" sz="1200" dirty="0" smtClean="0"/>
          </a:p>
          <a:p>
            <a:r>
              <a:rPr lang="ja-JP" altLang="en-US" sz="1200" dirty="0" smtClean="0"/>
              <a:t>入力頂いたメールアドレスに受付完了のメールを自動送信しています。</a:t>
            </a:r>
            <a:endParaRPr lang="en-US" altLang="ja-JP" sz="1200" dirty="0" smtClean="0"/>
          </a:p>
          <a:p>
            <a:endParaRPr kumimoji="1" lang="en-US" altLang="ja-JP" sz="1200" dirty="0" smtClean="0"/>
          </a:p>
          <a:p>
            <a:r>
              <a:rPr lang="ja-JP" altLang="en-US" sz="1200" dirty="0" smtClean="0"/>
              <a:t>お問い合わせ内容につきまして、弊社で確認を行いご指定の連絡方法にて</a:t>
            </a:r>
            <a:endParaRPr lang="en-US" altLang="ja-JP" sz="1200" dirty="0" smtClean="0"/>
          </a:p>
          <a:p>
            <a:r>
              <a:rPr lang="ja-JP" altLang="en-US" sz="1200" dirty="0" smtClean="0"/>
              <a:t>回答いたしますので</a:t>
            </a:r>
            <a:r>
              <a:rPr kumimoji="1" lang="ja-JP" altLang="en-US" sz="1200" dirty="0" smtClean="0"/>
              <a:t>今しばらくお待ちください。</a:t>
            </a:r>
            <a:endParaRPr kumimoji="1" lang="en-US" altLang="ja-JP" sz="1200" dirty="0" smtClean="0"/>
          </a:p>
          <a:p>
            <a:r>
              <a:rPr lang="ja-JP" altLang="en-US" sz="1200" dirty="0" smtClean="0"/>
              <a:t>なお、２～３日たってもご連絡が無い場合は、恐れいりますが直接お電話にて</a:t>
            </a:r>
            <a:endParaRPr lang="en-US" altLang="ja-JP" sz="1200" dirty="0" smtClean="0"/>
          </a:p>
          <a:p>
            <a:r>
              <a:rPr kumimoji="1" lang="ja-JP" altLang="en-US" sz="1200" dirty="0" smtClean="0"/>
              <a:t>ご確認をお願いいたします。</a:t>
            </a:r>
            <a:endParaRPr kumimoji="1" lang="en-US" altLang="ja-JP" sz="1200" dirty="0" smtClean="0"/>
          </a:p>
          <a:p>
            <a:endParaRPr lang="en-US" altLang="ja-JP" sz="1200" dirty="0" smtClean="0"/>
          </a:p>
          <a:p>
            <a:endParaRPr kumimoji="1" lang="ja-JP" altLang="en-US" sz="1200" dirty="0"/>
          </a:p>
        </p:txBody>
      </p:sp>
      <p:sp>
        <p:nvSpPr>
          <p:cNvPr id="38" name="正方形/長方形 37"/>
          <p:cNvSpPr/>
          <p:nvPr/>
        </p:nvSpPr>
        <p:spPr>
          <a:xfrm>
            <a:off x="1628800" y="6732240"/>
            <a:ext cx="4680520" cy="93610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p:cNvSpPr txBox="1"/>
          <p:nvPr/>
        </p:nvSpPr>
        <p:spPr>
          <a:xfrm>
            <a:off x="2362455" y="6770340"/>
            <a:ext cx="3010761" cy="276999"/>
          </a:xfrm>
          <a:prstGeom prst="rect">
            <a:avLst/>
          </a:prstGeom>
          <a:noFill/>
        </p:spPr>
        <p:txBody>
          <a:bodyPr wrap="none" rtlCol="0">
            <a:spAutoFit/>
          </a:bodyPr>
          <a:lstStyle/>
          <a:p>
            <a:r>
              <a:rPr kumimoji="1" lang="ja-JP" altLang="en-US" sz="1200" b="1" dirty="0" smtClean="0">
                <a:solidFill>
                  <a:schemeClr val="tx1">
                    <a:lumMod val="65000"/>
                    <a:lumOff val="35000"/>
                  </a:schemeClr>
                </a:solidFill>
              </a:rPr>
              <a:t>お電話でもお気軽にお問い合わせください。</a:t>
            </a:r>
            <a:endParaRPr kumimoji="1" lang="ja-JP" altLang="en-US" sz="1200" b="1" dirty="0">
              <a:solidFill>
                <a:schemeClr val="tx1">
                  <a:lumMod val="65000"/>
                  <a:lumOff val="35000"/>
                </a:schemeClr>
              </a:solidFill>
            </a:endParaRPr>
          </a:p>
        </p:txBody>
      </p:sp>
      <p:sp>
        <p:nvSpPr>
          <p:cNvPr id="41" name="テキスト ボックス 40"/>
          <p:cNvSpPr txBox="1"/>
          <p:nvPr/>
        </p:nvSpPr>
        <p:spPr>
          <a:xfrm>
            <a:off x="2852936" y="6941358"/>
            <a:ext cx="1999265" cy="477054"/>
          </a:xfrm>
          <a:prstGeom prst="rect">
            <a:avLst/>
          </a:prstGeom>
          <a:noFill/>
        </p:spPr>
        <p:txBody>
          <a:bodyPr wrap="none" rtlCol="0">
            <a:spAutoFit/>
          </a:bodyPr>
          <a:lstStyle/>
          <a:p>
            <a:r>
              <a:rPr kumimoji="1" lang="en-US" altLang="ja-JP" sz="2500" b="1" dirty="0" smtClean="0">
                <a:solidFill>
                  <a:schemeClr val="tx1">
                    <a:lumMod val="65000"/>
                    <a:lumOff val="35000"/>
                  </a:schemeClr>
                </a:solidFill>
              </a:rPr>
              <a:t>03-6279-0521</a:t>
            </a:r>
            <a:endParaRPr kumimoji="1" lang="ja-JP" altLang="en-US" sz="2500" b="1" dirty="0">
              <a:solidFill>
                <a:schemeClr val="tx1">
                  <a:lumMod val="65000"/>
                  <a:lumOff val="35000"/>
                </a:schemeClr>
              </a:solidFill>
            </a:endParaRPr>
          </a:p>
        </p:txBody>
      </p:sp>
      <p:sp>
        <p:nvSpPr>
          <p:cNvPr id="43" name="テキスト ボックス 42"/>
          <p:cNvSpPr txBox="1"/>
          <p:nvPr/>
        </p:nvSpPr>
        <p:spPr>
          <a:xfrm>
            <a:off x="2348880" y="7346404"/>
            <a:ext cx="3090911" cy="276999"/>
          </a:xfrm>
          <a:prstGeom prst="rect">
            <a:avLst/>
          </a:prstGeom>
          <a:noFill/>
        </p:spPr>
        <p:txBody>
          <a:bodyPr wrap="none" rtlCol="0">
            <a:spAutoFit/>
          </a:bodyPr>
          <a:lstStyle/>
          <a:p>
            <a:r>
              <a:rPr lang="en-US" altLang="ja-JP" sz="1200" dirty="0" smtClean="0"/>
              <a:t>9</a:t>
            </a:r>
            <a:r>
              <a:rPr lang="ja-JP" altLang="en-US" sz="1200" dirty="0" smtClean="0"/>
              <a:t>：</a:t>
            </a:r>
            <a:r>
              <a:rPr lang="en-US" altLang="ja-JP" sz="1200" dirty="0" smtClean="0"/>
              <a:t>00AM</a:t>
            </a:r>
            <a:r>
              <a:rPr lang="ja-JP" altLang="en-US" sz="1200" dirty="0" smtClean="0"/>
              <a:t>～</a:t>
            </a:r>
            <a:r>
              <a:rPr lang="en-US" altLang="ja-JP" sz="1200" dirty="0" smtClean="0"/>
              <a:t>17</a:t>
            </a:r>
            <a:r>
              <a:rPr lang="ja-JP" altLang="en-US" sz="1200" dirty="0" smtClean="0"/>
              <a:t>：</a:t>
            </a:r>
            <a:r>
              <a:rPr lang="en-US" altLang="ja-JP" sz="1200" dirty="0" smtClean="0"/>
              <a:t>00PM</a:t>
            </a:r>
            <a:r>
              <a:rPr lang="ja-JP" altLang="en-US" sz="1200" dirty="0" smtClean="0"/>
              <a:t>（土・日・祝・年末年始休）</a:t>
            </a:r>
            <a:endParaRPr kumimoji="1" lang="ja-JP" altLang="en-US" sz="1200" b="1" dirty="0">
              <a:solidFill>
                <a:schemeClr val="tx1">
                  <a:lumMod val="65000"/>
                  <a:lumOff val="3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5" name="正方形/長方形 44"/>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今日、さまざまなシチュエーションでクレジットカードは利用できるようになってきました。</a:t>
            </a:r>
            <a:r>
              <a:rPr lang="ja-JP" altLang="en-US" sz="1200" dirty="0" smtClean="0">
                <a:solidFill>
                  <a:schemeClr val="tx1"/>
                </a:solidFill>
              </a:rPr>
              <a:t>クレジットカードの利用率は</a:t>
            </a:r>
            <a:r>
              <a:rPr lang="en-US" altLang="ja-JP" sz="1200" dirty="0" smtClean="0">
                <a:solidFill>
                  <a:schemeClr val="tx1"/>
                </a:solidFill>
              </a:rPr>
              <a:t>10</a:t>
            </a:r>
            <a:r>
              <a:rPr lang="ja-JP" altLang="en-US" sz="1200" dirty="0" smtClean="0">
                <a:solidFill>
                  <a:schemeClr val="tx1"/>
                </a:solidFill>
              </a:rPr>
              <a:t>年前と比べ、</a:t>
            </a:r>
            <a:r>
              <a:rPr lang="en-US" altLang="ja-JP" sz="1200" dirty="0" smtClean="0">
                <a:solidFill>
                  <a:schemeClr val="tx1"/>
                </a:solidFill>
              </a:rPr>
              <a:t>2</a:t>
            </a:r>
            <a:r>
              <a:rPr lang="ja-JP" altLang="en-US" sz="1200" dirty="0" smtClean="0">
                <a:solidFill>
                  <a:schemeClr val="tx1"/>
                </a:solidFill>
              </a:rPr>
              <a:t>倍に増えているものの民間最終消費支出の</a:t>
            </a:r>
            <a:r>
              <a:rPr lang="en-US" altLang="ja-JP" sz="1200" dirty="0" smtClean="0">
                <a:solidFill>
                  <a:schemeClr val="tx1"/>
                </a:solidFill>
              </a:rPr>
              <a:t>20</a:t>
            </a:r>
            <a:r>
              <a:rPr lang="ja-JP" altLang="en-US" sz="1200" dirty="0" smtClean="0">
                <a:solidFill>
                  <a:schemeClr val="tx1"/>
                </a:solidFill>
              </a:rPr>
              <a:t>％にも満たない数字です。</a:t>
            </a:r>
            <a:endParaRPr lang="en-US" altLang="ja-JP" sz="1200" dirty="0" smtClean="0">
              <a:solidFill>
                <a:schemeClr val="tx1"/>
              </a:solidFill>
            </a:endParaRPr>
          </a:p>
          <a:p>
            <a:r>
              <a:rPr lang="ja-JP" altLang="en-US" sz="1200" dirty="0" smtClean="0">
                <a:solidFill>
                  <a:schemeClr val="tx1"/>
                </a:solidFill>
              </a:rPr>
              <a:t>クレジットカードの利用シーンが多様化し、消費者にとって利用しやすい環境を整えることが今後のテーマとなっております。</a:t>
            </a:r>
            <a:endParaRPr kumimoji="1" lang="ja-JP" altLang="en-US" sz="1200" dirty="0">
              <a:solidFill>
                <a:schemeClr val="tx1"/>
              </a:solidFill>
            </a:endParaRPr>
          </a:p>
        </p:txBody>
      </p:sp>
      <p:sp>
        <p:nvSpPr>
          <p:cNvPr id="52" name="正方形/長方形 51"/>
          <p:cNvSpPr/>
          <p:nvPr/>
        </p:nvSpPr>
        <p:spPr>
          <a:xfrm>
            <a:off x="44624" y="39239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pic>
        <p:nvPicPr>
          <p:cNvPr id="33" name="Picture 2"/>
          <p:cNvPicPr>
            <a:picLocks noChangeAspect="1" noChangeArrowheads="1"/>
          </p:cNvPicPr>
          <p:nvPr/>
        </p:nvPicPr>
        <p:blipFill>
          <a:blip r:embed="rId12" cstate="print"/>
          <a:srcRect/>
          <a:stretch>
            <a:fillRect/>
          </a:stretch>
        </p:blipFill>
        <p:spPr bwMode="auto">
          <a:xfrm>
            <a:off x="1700808" y="4211960"/>
            <a:ext cx="1944216" cy="1948743"/>
          </a:xfrm>
          <a:prstGeom prst="rect">
            <a:avLst/>
          </a:prstGeom>
          <a:noFill/>
        </p:spPr>
      </p:pic>
      <p:sp>
        <p:nvSpPr>
          <p:cNvPr id="37" name="正方形/長方形 36"/>
          <p:cNvSpPr/>
          <p:nvPr/>
        </p:nvSpPr>
        <p:spPr>
          <a:xfrm>
            <a:off x="1340768" y="3563888"/>
            <a:ext cx="1346844" cy="369332"/>
          </a:xfrm>
          <a:prstGeom prst="rect">
            <a:avLst/>
          </a:prstGeom>
        </p:spPr>
        <p:txBody>
          <a:bodyPr wrap="none">
            <a:spAutoFit/>
          </a:bodyPr>
          <a:lstStyle/>
          <a:p>
            <a:pPr algn="ctr"/>
            <a:r>
              <a:rPr lang="ja-JP" altLang="en-US" b="1" dirty="0" smtClean="0">
                <a:latin typeface="+mn-ea"/>
              </a:rPr>
              <a:t>＜小売業＞</a:t>
            </a:r>
            <a:endParaRPr lang="en-US" altLang="ja-JP" b="1" dirty="0" smtClean="0">
              <a:latin typeface="+mn-ea"/>
            </a:endParaRPr>
          </a:p>
        </p:txBody>
      </p:sp>
      <p:pic>
        <p:nvPicPr>
          <p:cNvPr id="38" name="Picture 4"/>
          <p:cNvPicPr>
            <a:picLocks noChangeAspect="1" noChangeArrowheads="1"/>
          </p:cNvPicPr>
          <p:nvPr/>
        </p:nvPicPr>
        <p:blipFill>
          <a:blip r:embed="rId13" cstate="print"/>
          <a:srcRect/>
          <a:stretch>
            <a:fillRect/>
          </a:stretch>
        </p:blipFill>
        <p:spPr bwMode="auto">
          <a:xfrm>
            <a:off x="3933056" y="5148064"/>
            <a:ext cx="1906514" cy="2304256"/>
          </a:xfrm>
          <a:prstGeom prst="rect">
            <a:avLst/>
          </a:prstGeom>
          <a:noFill/>
        </p:spPr>
      </p:pic>
      <p:sp>
        <p:nvSpPr>
          <p:cNvPr id="40" name="正方形/長方形 39"/>
          <p:cNvSpPr/>
          <p:nvPr/>
        </p:nvSpPr>
        <p:spPr>
          <a:xfrm>
            <a:off x="3933056" y="4211960"/>
            <a:ext cx="194421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表参道で子供服を販売しており</a:t>
            </a:r>
            <a:r>
              <a:rPr lang="en-US" altLang="ja-JP" sz="1000" dirty="0" smtClean="0">
                <a:solidFill>
                  <a:schemeClr val="tx1"/>
                </a:solidFill>
              </a:rPr>
              <a:t>,</a:t>
            </a:r>
          </a:p>
          <a:p>
            <a:r>
              <a:rPr lang="ja-JP" altLang="ja-JP" sz="1000" dirty="0" smtClean="0">
                <a:solidFill>
                  <a:schemeClr val="tx1"/>
                </a:solidFill>
              </a:rPr>
              <a:t>年に数回大きな会場をお借りし定期的にファミリーセールを開催して</a:t>
            </a:r>
            <a:r>
              <a:rPr lang="ja-JP" altLang="en-US" sz="1000" dirty="0" smtClean="0">
                <a:solidFill>
                  <a:schemeClr val="tx1"/>
                </a:solidFill>
              </a:rPr>
              <a:t>いま</a:t>
            </a:r>
            <a:r>
              <a:rPr lang="ja-JP" altLang="ja-JP" sz="1000" dirty="0" smtClean="0">
                <a:solidFill>
                  <a:schemeClr val="tx1"/>
                </a:solidFill>
              </a:rPr>
              <a:t>す。</a:t>
            </a:r>
            <a:endParaRPr lang="ja-JP" altLang="ja-JP" sz="1000" dirty="0">
              <a:solidFill>
                <a:schemeClr val="tx1"/>
              </a:solidFill>
            </a:endParaRPr>
          </a:p>
        </p:txBody>
      </p:sp>
      <p:sp>
        <p:nvSpPr>
          <p:cNvPr id="41" name="正方形/長方形 40"/>
          <p:cNvSpPr/>
          <p:nvPr/>
        </p:nvSpPr>
        <p:spPr>
          <a:xfrm>
            <a:off x="1700808" y="6300192"/>
            <a:ext cx="1944216"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セールでは、通常期よりお求めやすい価格になっているため、ご好評をいただいております</a:t>
            </a:r>
            <a:r>
              <a:rPr lang="ja-JP" altLang="en-US" sz="1000" dirty="0" smtClean="0">
                <a:solidFill>
                  <a:schemeClr val="tx1"/>
                </a:solidFill>
              </a:rPr>
              <a:t>が</a:t>
            </a:r>
            <a:r>
              <a:rPr lang="ja-JP" altLang="ja-JP" sz="1000" dirty="0" smtClean="0">
                <a:solidFill>
                  <a:schemeClr val="tx1"/>
                </a:solidFill>
              </a:rPr>
              <a:t>唯一の悩みがお支払い時のクレジットカード決済です。</a:t>
            </a:r>
            <a:endParaRPr kumimoji="1" lang="ja-JP" altLang="en-US" sz="1000" dirty="0">
              <a:solidFill>
                <a:schemeClr val="tx1"/>
              </a:solidFill>
            </a:endParaRPr>
          </a:p>
        </p:txBody>
      </p:sp>
      <p:pic>
        <p:nvPicPr>
          <p:cNvPr id="32770" name="Picture 2"/>
          <p:cNvPicPr>
            <a:picLocks noChangeAspect="1" noChangeArrowheads="1"/>
          </p:cNvPicPr>
          <p:nvPr/>
        </p:nvPicPr>
        <p:blipFill>
          <a:blip r:embed="rId14" cstate="print"/>
          <a:srcRect/>
          <a:stretch>
            <a:fillRect/>
          </a:stretch>
        </p:blipFill>
        <p:spPr bwMode="auto">
          <a:xfrm>
            <a:off x="1700807" y="7308304"/>
            <a:ext cx="1954311" cy="1440160"/>
          </a:xfrm>
          <a:prstGeom prst="rect">
            <a:avLst/>
          </a:prstGeom>
          <a:noFill/>
          <a:ln w="9525">
            <a:noFill/>
            <a:miter lim="800000"/>
            <a:headEnd/>
            <a:tailEnd/>
          </a:ln>
        </p:spPr>
      </p:pic>
      <p:sp>
        <p:nvSpPr>
          <p:cNvPr id="43" name="正方形/長方形 42"/>
          <p:cNvSpPr/>
          <p:nvPr/>
        </p:nvSpPr>
        <p:spPr>
          <a:xfrm>
            <a:off x="3933056" y="7668344"/>
            <a:ext cx="1944216"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これまでの手書き伝票で</a:t>
            </a:r>
            <a:r>
              <a:rPr lang="ja-JP" altLang="en-US" sz="1000" dirty="0" smtClean="0">
                <a:solidFill>
                  <a:schemeClr val="tx1"/>
                </a:solidFill>
              </a:rPr>
              <a:t>は時間がかかり</a:t>
            </a:r>
            <a:r>
              <a:rPr lang="ja-JP" altLang="ja-JP" sz="1000" dirty="0" smtClean="0">
                <a:solidFill>
                  <a:schemeClr val="tx1"/>
                </a:solidFill>
              </a:rPr>
              <a:t>、スマートホン決済では分割払いに対応でできません。そんな中、プリンタ付モバイル端末</a:t>
            </a:r>
            <a:r>
              <a:rPr lang="ja-JP" altLang="en-US" sz="1000" dirty="0" smtClean="0">
                <a:solidFill>
                  <a:schemeClr val="tx1"/>
                </a:solidFill>
              </a:rPr>
              <a:t>に出会い</a:t>
            </a:r>
            <a:r>
              <a:rPr lang="ja-JP" altLang="ja-JP" sz="1000" dirty="0" smtClean="0">
                <a:solidFill>
                  <a:schemeClr val="tx1"/>
                </a:solidFill>
              </a:rPr>
              <a:t>両方の問題</a:t>
            </a:r>
            <a:r>
              <a:rPr lang="ja-JP" altLang="en-US" sz="1000" dirty="0" smtClean="0">
                <a:solidFill>
                  <a:schemeClr val="tx1"/>
                </a:solidFill>
              </a:rPr>
              <a:t>が</a:t>
            </a:r>
            <a:r>
              <a:rPr lang="ja-JP" altLang="ja-JP" sz="1000" dirty="0" smtClean="0">
                <a:solidFill>
                  <a:schemeClr val="tx1"/>
                </a:solidFill>
              </a:rPr>
              <a:t>解決</a:t>
            </a:r>
            <a:r>
              <a:rPr lang="ja-JP" altLang="en-US" sz="1000" dirty="0" smtClean="0">
                <a:solidFill>
                  <a:schemeClr val="tx1"/>
                </a:solidFill>
              </a:rPr>
              <a:t>でき</a:t>
            </a:r>
            <a:r>
              <a:rPr lang="ja-JP" altLang="ja-JP" sz="1000" dirty="0" smtClean="0">
                <a:solidFill>
                  <a:schemeClr val="tx1"/>
                </a:solidFill>
              </a:rPr>
              <a:t>今では、ファミリーセールに欠かせない存在になっています。</a:t>
            </a:r>
            <a:endParaRPr lang="ja-JP" altLang="ja-JP" sz="1000" dirty="0">
              <a:solidFill>
                <a:schemeClr val="tx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1776448" cy="369332"/>
          </a:xfrm>
          <a:prstGeom prst="rect">
            <a:avLst/>
          </a:prstGeom>
          <a:noFill/>
        </p:spPr>
        <p:txBody>
          <a:bodyPr wrap="none" rtlCol="0">
            <a:spAutoFit/>
          </a:bodyPr>
          <a:lstStyle/>
          <a:p>
            <a:r>
              <a:rPr kumimoji="1" lang="ja-JP" altLang="en-US" u="sng" dirty="0" smtClean="0"/>
              <a:t>ご利用加盟店様</a:t>
            </a:r>
            <a:endParaRPr kumimoji="1" lang="ja-JP" altLang="en-US" u="sng" dirty="0"/>
          </a:p>
        </p:txBody>
      </p: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正方形/長方形 57"/>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9" name="正方形/長方形 58"/>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61" name="正方形/長方形 60"/>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65" name="正方形/長方形 64"/>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sp>
        <p:nvSpPr>
          <p:cNvPr id="28" name="正方形/長方形 27"/>
          <p:cNvSpPr/>
          <p:nvPr/>
        </p:nvSpPr>
        <p:spPr>
          <a:xfrm>
            <a:off x="2060848" y="3563888"/>
            <a:ext cx="3816424" cy="3312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ysClr val="windowText" lastClr="000000"/>
                </a:solidFill>
              </a:rPr>
              <a:t>準備中</a:t>
            </a:r>
            <a:endParaRPr kumimoji="1" lang="ja-JP" altLang="en-US" dirty="0">
              <a:solidFill>
                <a:sysClr val="windowText" lastClr="00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2746906" cy="369332"/>
          </a:xfrm>
          <a:prstGeom prst="rect">
            <a:avLst/>
          </a:prstGeom>
          <a:noFill/>
        </p:spPr>
        <p:txBody>
          <a:bodyPr wrap="none" rtlCol="0">
            <a:spAutoFit/>
          </a:bodyPr>
          <a:lstStyle/>
          <a:p>
            <a:r>
              <a:rPr kumimoji="1" lang="en-US" altLang="ja-JP" u="sng" dirty="0" smtClean="0"/>
              <a:t>PAX</a:t>
            </a:r>
            <a:r>
              <a:rPr kumimoji="1" lang="ja-JP" altLang="en-US" u="sng" dirty="0" smtClean="0"/>
              <a:t>端末　ご利用加盟店様</a:t>
            </a:r>
            <a:endParaRPr kumimoji="1" lang="ja-JP" altLang="en-US" u="sng" dirty="0"/>
          </a:p>
        </p:txBody>
      </p: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正方形/長方形 57"/>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9" name="正方形/長方形 58"/>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61" name="正方形/長方形 60"/>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65" name="正方形/長方形 64"/>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sp>
        <p:nvSpPr>
          <p:cNvPr id="28" name="正方形/長方形 27"/>
          <p:cNvSpPr/>
          <p:nvPr/>
        </p:nvSpPr>
        <p:spPr>
          <a:xfrm>
            <a:off x="2060848" y="3563888"/>
            <a:ext cx="3816424" cy="3312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ysClr val="windowText" lastClr="000000"/>
                </a:solidFill>
              </a:rPr>
              <a:t>準備中</a:t>
            </a:r>
            <a:endParaRPr kumimoji="1" lang="ja-JP" altLang="en-US" dirty="0">
              <a:solidFill>
                <a:sysClr val="windowText" lastClr="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2746906" cy="369332"/>
          </a:xfrm>
          <a:prstGeom prst="rect">
            <a:avLst/>
          </a:prstGeom>
          <a:noFill/>
        </p:spPr>
        <p:txBody>
          <a:bodyPr wrap="none" rtlCol="0">
            <a:spAutoFit/>
          </a:bodyPr>
          <a:lstStyle/>
          <a:p>
            <a:r>
              <a:rPr kumimoji="1" lang="en-US" altLang="ja-JP" u="sng" dirty="0" smtClean="0"/>
              <a:t>PAX</a:t>
            </a:r>
            <a:r>
              <a:rPr kumimoji="1" lang="ja-JP" altLang="en-US" u="sng" dirty="0" smtClean="0"/>
              <a:t>端末　ご利用加盟店様</a:t>
            </a:r>
            <a:endParaRPr kumimoji="1" lang="ja-JP" altLang="en-US" u="sng" dirty="0"/>
          </a:p>
        </p:txBody>
      </p: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正方形/長方形 57"/>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9" name="正方形/長方形 58"/>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61" name="正方形/長方形 60"/>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65" name="正方形/長方形 64"/>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sp>
        <p:nvSpPr>
          <p:cNvPr id="28" name="正方形/長方形 27"/>
          <p:cNvSpPr/>
          <p:nvPr/>
        </p:nvSpPr>
        <p:spPr>
          <a:xfrm>
            <a:off x="2060848" y="3563888"/>
            <a:ext cx="3816424" cy="3312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ysClr val="windowText" lastClr="000000"/>
                </a:solidFill>
              </a:rPr>
              <a:t>準備中</a:t>
            </a:r>
            <a:endParaRPr kumimoji="1" lang="ja-JP" altLang="en-US" dirty="0">
              <a:solidFill>
                <a:sysClr val="windowText" lastClr="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877163" cy="369332"/>
          </a:xfrm>
          <a:prstGeom prst="rect">
            <a:avLst/>
          </a:prstGeom>
          <a:noFill/>
        </p:spPr>
        <p:txBody>
          <a:bodyPr wrap="none" rtlCol="0">
            <a:spAutoFit/>
          </a:bodyPr>
          <a:lstStyle/>
          <a:p>
            <a:r>
              <a:rPr lang="ja-JP" altLang="en-US" u="sng" dirty="0" smtClean="0"/>
              <a:t>新規</a:t>
            </a:r>
            <a:r>
              <a:rPr kumimoji="1" lang="ja-JP" altLang="en-US" u="sng" dirty="0" smtClean="0"/>
              <a:t>様</a:t>
            </a:r>
            <a:endParaRPr kumimoji="1" lang="ja-JP" altLang="en-US" u="sng" dirty="0"/>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正方形/長方形 57"/>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9" name="正方形/長方形 58"/>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61" name="正方形/長方形 60"/>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65" name="正方形/長方形 64"/>
          <p:cNvSpPr/>
          <p:nvPr/>
        </p:nvSpPr>
        <p:spPr>
          <a:xfrm>
            <a:off x="44624" y="6012160"/>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sp>
        <p:nvSpPr>
          <p:cNvPr id="25" name="テキスト ボックス 24"/>
          <p:cNvSpPr txBox="1"/>
          <p:nvPr/>
        </p:nvSpPr>
        <p:spPr>
          <a:xfrm>
            <a:off x="1300223" y="1835696"/>
            <a:ext cx="3547766"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lang="ja-JP" altLang="en-US" sz="2000" dirty="0" smtClean="0">
                <a:latin typeface="HGP創英角ｺﾞｼｯｸUB" pitchFamily="50" charset="-128"/>
                <a:ea typeface="HGP創英角ｺﾞｼｯｸUB" pitchFamily="50" charset="-128"/>
              </a:rPr>
              <a:t>新規加盟をご検討のお客様</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26" name="テキスト ボックス 25"/>
          <p:cNvSpPr txBox="1"/>
          <p:nvPr/>
        </p:nvSpPr>
        <p:spPr>
          <a:xfrm>
            <a:off x="1268760" y="2267744"/>
            <a:ext cx="5445224" cy="1200329"/>
          </a:xfrm>
          <a:prstGeom prst="rect">
            <a:avLst/>
          </a:prstGeom>
          <a:noFill/>
        </p:spPr>
        <p:txBody>
          <a:bodyPr wrap="square" rtlCol="0">
            <a:spAutoFit/>
          </a:bodyPr>
          <a:lstStyle/>
          <a:p>
            <a:r>
              <a:rPr kumimoji="1" lang="ja-JP" altLang="en-US" sz="1200" dirty="0" smtClean="0"/>
              <a:t>下記のフォームより、お問い合わせ内容をご入力の上、お問い合わせ</a:t>
            </a:r>
            <a:r>
              <a:rPr lang="ja-JP" altLang="en-US" sz="1200" dirty="0" smtClean="0"/>
              <a:t>いただきますよう</a:t>
            </a:r>
            <a:r>
              <a:rPr kumimoji="1" lang="ja-JP" altLang="en-US" sz="1200" dirty="0" smtClean="0"/>
              <a:t>お願い致します。</a:t>
            </a:r>
            <a:endParaRPr kumimoji="1" lang="en-US" altLang="ja-JP" sz="1200" dirty="0" smtClean="0"/>
          </a:p>
          <a:p>
            <a:endParaRPr lang="en-US" altLang="ja-JP" sz="1200" dirty="0" smtClean="0"/>
          </a:p>
          <a:p>
            <a:r>
              <a:rPr kumimoji="1" lang="ja-JP" altLang="en-US" sz="1200" dirty="0" smtClean="0"/>
              <a:t>万が一のため、弊社でメール受信後に自動返信を</a:t>
            </a:r>
            <a:r>
              <a:rPr lang="ja-JP" altLang="en-US" sz="1200" dirty="0" smtClean="0"/>
              <a:t>させていただいておりますが、返信メールが翌日にもない場合には、お電話にて</a:t>
            </a:r>
            <a:r>
              <a:rPr kumimoji="1" lang="ja-JP" altLang="en-US" sz="1200" dirty="0" smtClean="0"/>
              <a:t>お問い合わせ下さいますよう、宜しくお願い申し上げます。</a:t>
            </a:r>
            <a:endParaRPr kumimoji="1" lang="ja-JP" altLang="en-US" sz="1200" dirty="0"/>
          </a:p>
        </p:txBody>
      </p:sp>
      <p:cxnSp>
        <p:nvCxnSpPr>
          <p:cNvPr id="27" name="直線コネクタ 26"/>
          <p:cNvCxnSpPr/>
          <p:nvPr/>
        </p:nvCxnSpPr>
        <p:spPr>
          <a:xfrm>
            <a:off x="1196752" y="3635896"/>
            <a:ext cx="5328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2924944" y="1403648"/>
            <a:ext cx="3589268" cy="584775"/>
          </a:xfrm>
          <a:prstGeom prst="rect">
            <a:avLst/>
          </a:prstGeom>
          <a:noFill/>
        </p:spPr>
        <p:txBody>
          <a:bodyPr wrap="square" rtlCol="0">
            <a:spAutoFit/>
          </a:bodyPr>
          <a:lstStyle/>
          <a:p>
            <a:r>
              <a:rPr kumimoji="1" lang="en-US" altLang="ja-JP" sz="1600" dirty="0" smtClean="0">
                <a:solidFill>
                  <a:srgbClr val="FF0000"/>
                </a:solidFill>
              </a:rPr>
              <a:t>※</a:t>
            </a:r>
            <a:r>
              <a:rPr kumimoji="1" lang="ja-JP" altLang="en-US" sz="1600" dirty="0" smtClean="0">
                <a:solidFill>
                  <a:srgbClr val="FF0000"/>
                </a:solidFill>
              </a:rPr>
              <a:t>メールの自動返信機能の</a:t>
            </a: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よりあります</a:t>
            </a:r>
            <a:endParaRPr kumimoji="1" lang="ja-JP" altLang="en-US" sz="1600" dirty="0">
              <a:solidFill>
                <a:srgbClr val="FF0000"/>
              </a:solidFill>
            </a:endParaRPr>
          </a:p>
        </p:txBody>
      </p:sp>
      <p:cxnSp>
        <p:nvCxnSpPr>
          <p:cNvPr id="32" name="直線コネクタ 31"/>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6082" name="Picture 2"/>
          <p:cNvPicPr>
            <a:picLocks noChangeAspect="1" noChangeArrowheads="1"/>
          </p:cNvPicPr>
          <p:nvPr/>
        </p:nvPicPr>
        <p:blipFill>
          <a:blip r:embed="rId12" cstate="print"/>
          <a:srcRect/>
          <a:stretch>
            <a:fillRect/>
          </a:stretch>
        </p:blipFill>
        <p:spPr bwMode="auto">
          <a:xfrm>
            <a:off x="1196753" y="7698323"/>
            <a:ext cx="5661247" cy="1266165"/>
          </a:xfrm>
          <a:prstGeom prst="rect">
            <a:avLst/>
          </a:prstGeom>
          <a:noFill/>
          <a:ln w="9525">
            <a:noFill/>
            <a:miter lim="800000"/>
            <a:headEnd/>
            <a:tailEnd/>
          </a:ln>
        </p:spPr>
      </p:pic>
      <p:graphicFrame>
        <p:nvGraphicFramePr>
          <p:cNvPr id="36" name="表 35"/>
          <p:cNvGraphicFramePr>
            <a:graphicFrameLocks noGrp="1"/>
          </p:cNvGraphicFramePr>
          <p:nvPr/>
        </p:nvGraphicFramePr>
        <p:xfrm>
          <a:off x="1412776" y="3779912"/>
          <a:ext cx="5256584" cy="2808313"/>
        </p:xfrm>
        <a:graphic>
          <a:graphicData uri="http://schemas.openxmlformats.org/drawingml/2006/table">
            <a:tbl>
              <a:tblPr/>
              <a:tblGrid>
                <a:gridCol w="1612019"/>
                <a:gridCol w="3644565"/>
              </a:tblGrid>
              <a:tr h="282462">
                <a:tc>
                  <a:txBody>
                    <a:bodyPr/>
                    <a:lstStyle/>
                    <a:p>
                      <a:pPr algn="l" rtl="0" fontAlgn="t"/>
                      <a:r>
                        <a:rPr lang="en-US" altLang="zh-TW" sz="1000" b="0" i="0" u="none" strike="noStrike" dirty="0">
                          <a:solidFill>
                            <a:srgbClr val="000000"/>
                          </a:solidFill>
                          <a:latin typeface="Arial"/>
                        </a:rPr>
                        <a:t>[1]</a:t>
                      </a:r>
                      <a:r>
                        <a:rPr lang="zh-TW" altLang="en-US" sz="1000" b="0" i="0" u="none" strike="noStrike" dirty="0">
                          <a:solidFill>
                            <a:srgbClr val="000000"/>
                          </a:solidFill>
                          <a:latin typeface="ＭＳ Ｐゴシック"/>
                        </a:rPr>
                        <a:t>氏名</a:t>
                      </a:r>
                      <a:r>
                        <a:rPr lang="zh-TW" altLang="en-US" sz="1000" b="1" i="0" u="none" strike="noStrike" dirty="0">
                          <a:solidFill>
                            <a:srgbClr val="FF0000"/>
                          </a:solidFill>
                          <a:latin typeface="ＭＳ Ｐゴシック"/>
                        </a:rPr>
                        <a:t>（必須）</a:t>
                      </a:r>
                      <a:endParaRPr lang="zh-TW" altLang="en-US" sz="10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0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2462">
                <a:tc>
                  <a:txBody>
                    <a:bodyPr/>
                    <a:lstStyle/>
                    <a:p>
                      <a:pPr algn="l" rtl="0" fontAlgn="t"/>
                      <a:r>
                        <a:rPr lang="en-US" altLang="ja-JP" sz="1000" b="0" i="0" u="none" strike="noStrike">
                          <a:solidFill>
                            <a:srgbClr val="000000"/>
                          </a:solidFill>
                          <a:latin typeface="Arial"/>
                        </a:rPr>
                        <a:t>[2]</a:t>
                      </a:r>
                      <a:r>
                        <a:rPr lang="ja-JP" altLang="en-US" sz="1000" b="0" i="0" u="none" strike="noStrike">
                          <a:solidFill>
                            <a:srgbClr val="000000"/>
                          </a:solidFill>
                          <a:latin typeface="ＭＳ Ｐゴシック"/>
                        </a:rPr>
                        <a:t>会社名</a:t>
                      </a:r>
                      <a:r>
                        <a:rPr lang="ja-JP" altLang="en-US" sz="1000" b="1" i="0" u="none" strike="noStrike">
                          <a:solidFill>
                            <a:srgbClr val="FF0000"/>
                          </a:solidFill>
                          <a:latin typeface="ＭＳ Ｐゴシック"/>
                        </a:rPr>
                        <a:t>（必須）</a:t>
                      </a:r>
                      <a:endParaRPr lang="ja-JP" altLang="en-US" sz="10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0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2462">
                <a:tc>
                  <a:txBody>
                    <a:bodyPr/>
                    <a:lstStyle/>
                    <a:p>
                      <a:pPr algn="l" rtl="0" fontAlgn="t"/>
                      <a:r>
                        <a:rPr lang="en-US" altLang="zh-TW" sz="1000" b="0" i="0" u="none" strike="noStrike">
                          <a:solidFill>
                            <a:srgbClr val="000000"/>
                          </a:solidFill>
                          <a:latin typeface="Arial"/>
                        </a:rPr>
                        <a:t>[3]</a:t>
                      </a:r>
                      <a:r>
                        <a:rPr lang="zh-TW" altLang="en-US" sz="1000" b="0" i="0" u="none" strike="noStrike">
                          <a:solidFill>
                            <a:srgbClr val="000000"/>
                          </a:solidFill>
                          <a:latin typeface="ＭＳ Ｐゴシック"/>
                        </a:rPr>
                        <a:t>電話番号</a:t>
                      </a:r>
                      <a:r>
                        <a:rPr lang="zh-TW" altLang="en-US" sz="1000" b="1" i="0" u="none" strike="noStrike">
                          <a:solidFill>
                            <a:srgbClr val="FF0000"/>
                          </a:solidFill>
                          <a:latin typeface="ＭＳ Ｐゴシック"/>
                        </a:rPr>
                        <a:t>（必須）</a:t>
                      </a:r>
                      <a:endParaRPr lang="zh-TW" altLang="en-US" sz="10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ja-JP" altLang="en-US" sz="1000" b="0" i="0" u="none" strike="noStrike">
                          <a:solidFill>
                            <a:srgbClr val="000000"/>
                          </a:solidFill>
                          <a:latin typeface="Calibri"/>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3541">
                <a:tc>
                  <a:txBody>
                    <a:bodyPr/>
                    <a:lstStyle/>
                    <a:p>
                      <a:pPr algn="l" rtl="0" fontAlgn="t"/>
                      <a:r>
                        <a:rPr lang="en-US" altLang="ja-JP" sz="1000" b="0" i="0" u="none" strike="noStrike">
                          <a:solidFill>
                            <a:srgbClr val="000000"/>
                          </a:solidFill>
                          <a:latin typeface="Arial"/>
                        </a:rPr>
                        <a:t>[4]</a:t>
                      </a:r>
                      <a:r>
                        <a:rPr lang="ja-JP" altLang="en-US" sz="1000" b="0" i="0" u="none" strike="noStrike">
                          <a:solidFill>
                            <a:srgbClr val="000000"/>
                          </a:solidFill>
                          <a:latin typeface="ＭＳ Ｐゴシック"/>
                        </a:rPr>
                        <a:t>メールアドレス</a:t>
                      </a:r>
                      <a:endParaRPr lang="ja-JP" altLang="en-US" sz="10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5670">
                <a:tc>
                  <a:txBody>
                    <a:bodyPr/>
                    <a:lstStyle/>
                    <a:p>
                      <a:pPr algn="l" fontAlgn="t"/>
                      <a:r>
                        <a:rPr lang="en-US" altLang="ja-JP" sz="1000" b="0" i="0" u="none" strike="noStrike">
                          <a:solidFill>
                            <a:srgbClr val="000000"/>
                          </a:solidFill>
                          <a:latin typeface="Arial"/>
                        </a:rPr>
                        <a:t>[5]</a:t>
                      </a:r>
                      <a:r>
                        <a:rPr lang="ja-JP" altLang="en-US" sz="1000" b="0" i="0" u="none" strike="noStrike">
                          <a:solidFill>
                            <a:srgbClr val="000000"/>
                          </a:solidFill>
                          <a:latin typeface="ＭＳ Ｐゴシック"/>
                        </a:rPr>
                        <a:t>資料請求</a:t>
                      </a:r>
                      <a:endParaRPr lang="ja-JP" altLang="en-US" sz="10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720">
                <a:tc>
                  <a:txBody>
                    <a:bodyPr/>
                    <a:lstStyle/>
                    <a:p>
                      <a:pPr algn="l" fontAlgn="t"/>
                      <a:r>
                        <a:rPr lang="en-US" altLang="ja-JP" sz="1000" b="0" i="0" u="none" strike="noStrike">
                          <a:solidFill>
                            <a:srgbClr val="000000"/>
                          </a:solidFill>
                          <a:latin typeface="Arial"/>
                        </a:rPr>
                        <a:t>[6]</a:t>
                      </a:r>
                      <a:r>
                        <a:rPr lang="ja-JP" altLang="en-US" sz="1000" b="0" i="0" u="none" strike="noStrike">
                          <a:solidFill>
                            <a:srgbClr val="000000"/>
                          </a:solidFill>
                          <a:latin typeface="ＭＳ Ｐゴシック"/>
                        </a:rPr>
                        <a:t>ご希望の連絡方法</a:t>
                      </a:r>
                      <a:r>
                        <a:rPr lang="ja-JP" altLang="en-US" sz="1000" b="1" i="0" u="none" strike="noStrike">
                          <a:solidFill>
                            <a:srgbClr val="FF0000"/>
                          </a:solidFill>
                          <a:latin typeface="ＭＳ Ｐゴシック"/>
                        </a:rPr>
                        <a:t>（必須）</a:t>
                      </a:r>
                      <a:endParaRPr lang="ja-JP" altLang="en-US" sz="10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dirty="0">
                          <a:solidFill>
                            <a:srgbClr val="000000"/>
                          </a:solidFill>
                          <a:latin typeface="ＭＳ Ｐゴシック"/>
                        </a:rPr>
                        <a:t>□</a:t>
                      </a:r>
                      <a:r>
                        <a:rPr lang="en-US" altLang="ja-JP" sz="1200" b="0" i="0" u="none" strike="noStrike" dirty="0">
                          <a:solidFill>
                            <a:srgbClr val="FFFFFF"/>
                          </a:solidFill>
                          <a:latin typeface="Calibri"/>
                        </a:rPr>
                        <a:t>5</a:t>
                      </a:r>
                      <a:r>
                        <a:rPr lang="ja-JP" altLang="en-US" sz="1200" b="0" i="0" u="none" strike="noStrike" dirty="0">
                          <a:solidFill>
                            <a:srgbClr val="000000"/>
                          </a:solidFill>
                          <a:latin typeface="ＭＳ Ｐゴシック"/>
                        </a:rPr>
                        <a:t>電話連絡希望　□　</a:t>
                      </a:r>
                      <a:r>
                        <a:rPr lang="en-US" altLang="ja-JP" sz="1200" b="0" i="0" u="none" strike="noStrike" dirty="0">
                          <a:solidFill>
                            <a:srgbClr val="000000"/>
                          </a:solidFill>
                          <a:latin typeface="ＭＳ Ｐゴシック"/>
                        </a:rPr>
                        <a:t>E</a:t>
                      </a:r>
                      <a:r>
                        <a:rPr lang="ja-JP" altLang="en-US" sz="1200" b="0" i="0" u="none" strike="noStrike" dirty="0">
                          <a:solidFill>
                            <a:srgbClr val="000000"/>
                          </a:solidFill>
                          <a:latin typeface="ＭＳ Ｐゴシック"/>
                        </a:rPr>
                        <a:t>メール連絡希望　□　連絡不要</a:t>
                      </a:r>
                      <a:r>
                        <a:rPr lang="ja-JP" altLang="en-US" sz="800" b="0" i="0" u="none" strike="noStrike" dirty="0">
                          <a:solidFill>
                            <a:srgbClr val="000000"/>
                          </a:solidFill>
                          <a:latin typeface="ＭＳ Ｐゴシック"/>
                        </a:rPr>
                        <a:t>　</a:t>
                      </a:r>
                      <a:br>
                        <a:rPr lang="ja-JP" altLang="en-US" sz="800" b="0" i="0" u="none" strike="noStrike" dirty="0">
                          <a:solidFill>
                            <a:srgbClr val="000000"/>
                          </a:solidFill>
                          <a:latin typeface="ＭＳ Ｐゴシック"/>
                        </a:rPr>
                      </a:br>
                      <a:endParaRPr lang="ja-JP" altLang="en-US" sz="8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2462">
                <a:tc>
                  <a:txBody>
                    <a:bodyPr/>
                    <a:lstStyle/>
                    <a:p>
                      <a:pPr algn="l" fontAlgn="t"/>
                      <a:r>
                        <a:rPr lang="en-US" altLang="ja-JP" sz="1000" b="0" i="0" u="none" strike="noStrike">
                          <a:solidFill>
                            <a:srgbClr val="000000"/>
                          </a:solidFill>
                          <a:latin typeface="Arial"/>
                        </a:rPr>
                        <a:t>[7]</a:t>
                      </a:r>
                      <a:r>
                        <a:rPr lang="ja-JP" altLang="en-US" sz="1000" b="0" i="0" u="none" strike="noStrike">
                          <a:solidFill>
                            <a:srgbClr val="000000"/>
                          </a:solidFill>
                          <a:latin typeface="ＭＳ Ｐゴシック"/>
                        </a:rPr>
                        <a:t>資料請求</a:t>
                      </a:r>
                      <a:endParaRPr lang="ja-JP" altLang="en-US" sz="10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dirty="0">
                          <a:solidFill>
                            <a:srgbClr val="000000"/>
                          </a:solidFill>
                          <a:latin typeface="ＭＳ Ｐゴシック"/>
                        </a:rPr>
                        <a:t>□資料送付希望（ご郵送）　□資料送付希望（</a:t>
                      </a:r>
                      <a:r>
                        <a:rPr lang="en-US" altLang="ja-JP" sz="1200" b="0" i="0" u="none" strike="noStrike" dirty="0">
                          <a:solidFill>
                            <a:srgbClr val="000000"/>
                          </a:solidFill>
                          <a:latin typeface="ＭＳ Ｐゴシック"/>
                        </a:rPr>
                        <a:t>E</a:t>
                      </a:r>
                      <a:r>
                        <a:rPr lang="ja-JP" altLang="en-US" sz="1200" b="0" i="0" u="none" strike="noStrike" dirty="0">
                          <a:solidFill>
                            <a:srgbClr val="000000"/>
                          </a:solidFill>
                          <a:latin typeface="ＭＳ Ｐゴシック"/>
                        </a:rPr>
                        <a:t>メール）</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4534">
                <a:tc>
                  <a:txBody>
                    <a:bodyPr/>
                    <a:lstStyle/>
                    <a:p>
                      <a:pPr algn="l" fontAlgn="t"/>
                      <a:r>
                        <a:rPr lang="en-US" altLang="ja-JP" sz="1000" b="0" i="0" u="none" strike="noStrike">
                          <a:solidFill>
                            <a:srgbClr val="000000"/>
                          </a:solidFill>
                          <a:latin typeface="Arial"/>
                        </a:rPr>
                        <a:t>[8]</a:t>
                      </a:r>
                      <a:r>
                        <a:rPr lang="ja-JP" altLang="en-US" sz="1000" b="0" i="0" u="none" strike="noStrike">
                          <a:solidFill>
                            <a:srgbClr val="000000"/>
                          </a:solidFill>
                          <a:latin typeface="ＭＳ Ｐゴシック"/>
                        </a:rPr>
                        <a:t>お問い合わせ内容</a:t>
                      </a:r>
                      <a:endParaRPr lang="ja-JP" altLang="en-US" sz="10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4" name="テキスト ボックス 33"/>
          <p:cNvSpPr txBox="1"/>
          <p:nvPr/>
        </p:nvSpPr>
        <p:spPr>
          <a:xfrm>
            <a:off x="1268760" y="6698848"/>
            <a:ext cx="5445224" cy="969496"/>
          </a:xfrm>
          <a:prstGeom prst="rect">
            <a:avLst/>
          </a:prstGeom>
          <a:noFill/>
        </p:spPr>
        <p:txBody>
          <a:bodyPr wrap="square" rtlCol="0">
            <a:spAutoFit/>
          </a:bodyPr>
          <a:lstStyle/>
          <a:p>
            <a:r>
              <a:rPr kumimoji="1" lang="ja-JP" altLang="en-US" sz="1500" b="1" dirty="0" smtClean="0">
                <a:latin typeface="HGP創英角ｺﾞｼｯｸUB" pitchFamily="50" charset="-128"/>
                <a:ea typeface="HGP創英角ｺﾞｼｯｸUB" pitchFamily="50" charset="-128"/>
              </a:rPr>
              <a:t>お電話から</a:t>
            </a:r>
            <a:r>
              <a:rPr lang="ja-JP" altLang="en-US" sz="1500" b="1" dirty="0" smtClean="0">
                <a:latin typeface="HGP創英角ｺﾞｼｯｸUB" pitchFamily="50" charset="-128"/>
                <a:ea typeface="HGP創英角ｺﾞｼｯｸUB" pitchFamily="50" charset="-128"/>
              </a:rPr>
              <a:t>も</a:t>
            </a:r>
            <a:r>
              <a:rPr kumimoji="1" lang="ja-JP" altLang="en-US" sz="1500" b="1" dirty="0" smtClean="0">
                <a:latin typeface="HGP創英角ｺﾞｼｯｸUB" pitchFamily="50" charset="-128"/>
                <a:ea typeface="HGP創英角ｺﾞｼｯｸUB" pitchFamily="50" charset="-128"/>
              </a:rPr>
              <a:t>ご請求が可能です</a:t>
            </a:r>
            <a:endParaRPr kumimoji="1" lang="en-US" altLang="ja-JP" sz="1500" b="1" dirty="0" smtClean="0">
              <a:latin typeface="HGP創英角ｺﾞｼｯｸUB" pitchFamily="50" charset="-128"/>
              <a:ea typeface="HGP創英角ｺﾞｼｯｸUB" pitchFamily="50" charset="-128"/>
            </a:endParaRPr>
          </a:p>
          <a:p>
            <a:endParaRPr kumimoji="1" lang="en-US" altLang="ja-JP" sz="1000" dirty="0" smtClean="0"/>
          </a:p>
          <a:p>
            <a:r>
              <a:rPr kumimoji="1" lang="ja-JP" altLang="en-US" sz="1200" dirty="0" smtClean="0"/>
              <a:t>マーチャント・サポート　</a:t>
            </a:r>
            <a:r>
              <a:rPr kumimoji="1" lang="en-US" altLang="ja-JP" sz="1200" dirty="0" smtClean="0"/>
              <a:t>9</a:t>
            </a:r>
            <a:r>
              <a:rPr kumimoji="1" lang="ja-JP" altLang="en-US" sz="1200" dirty="0" smtClean="0"/>
              <a:t>：</a:t>
            </a:r>
            <a:r>
              <a:rPr kumimoji="1" lang="en-US" altLang="ja-JP" sz="1200" dirty="0" smtClean="0"/>
              <a:t>00</a:t>
            </a:r>
            <a:r>
              <a:rPr lang="en-US" altLang="ja-JP" sz="1200" dirty="0" smtClean="0"/>
              <a:t>AM</a:t>
            </a:r>
            <a:r>
              <a:rPr lang="ja-JP" altLang="en-US" sz="1200" dirty="0" smtClean="0"/>
              <a:t>～</a:t>
            </a:r>
            <a:r>
              <a:rPr lang="en-US" altLang="ja-JP" sz="1200" dirty="0" smtClean="0"/>
              <a:t>17</a:t>
            </a:r>
            <a:r>
              <a:rPr lang="ja-JP" altLang="en-US" sz="1200" dirty="0" smtClean="0"/>
              <a:t>：</a:t>
            </a:r>
            <a:r>
              <a:rPr lang="en-US" altLang="ja-JP" sz="1200" dirty="0" smtClean="0"/>
              <a:t>00PM</a:t>
            </a:r>
            <a:r>
              <a:rPr lang="ja-JP" altLang="en-US" sz="1200" dirty="0" smtClean="0"/>
              <a:t>（土・日・祝・年末年始休）</a:t>
            </a:r>
            <a:endParaRPr lang="en-US" altLang="ja-JP" sz="1200" dirty="0" smtClean="0"/>
          </a:p>
          <a:p>
            <a:r>
              <a:rPr kumimoji="1" lang="en-US" altLang="ja-JP" sz="2000" b="1" dirty="0" smtClean="0"/>
              <a:t>03-6279-0521</a:t>
            </a:r>
            <a:endParaRPr kumimoji="1" lang="ja-JP" altLang="en-US" sz="2000" b="1"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877163" cy="369332"/>
          </a:xfrm>
          <a:prstGeom prst="rect">
            <a:avLst/>
          </a:prstGeom>
          <a:noFill/>
        </p:spPr>
        <p:txBody>
          <a:bodyPr wrap="none" rtlCol="0">
            <a:spAutoFit/>
          </a:bodyPr>
          <a:lstStyle/>
          <a:p>
            <a:r>
              <a:rPr lang="ja-JP" altLang="en-US" u="sng" dirty="0" smtClean="0"/>
              <a:t>新規</a:t>
            </a:r>
            <a:r>
              <a:rPr kumimoji="1" lang="ja-JP" altLang="en-US" u="sng" dirty="0" smtClean="0"/>
              <a:t>様</a:t>
            </a:r>
            <a:endParaRPr kumimoji="1" lang="ja-JP" altLang="en-US" u="sng" dirty="0"/>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正方形/長方形 57"/>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9" name="正方形/長方形 58"/>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61" name="正方形/長方形 60"/>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65" name="正方形/長方形 64"/>
          <p:cNvSpPr/>
          <p:nvPr/>
        </p:nvSpPr>
        <p:spPr>
          <a:xfrm>
            <a:off x="44624" y="6012160"/>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sp>
        <p:nvSpPr>
          <p:cNvPr id="25" name="テキスト ボックス 24"/>
          <p:cNvSpPr txBox="1"/>
          <p:nvPr/>
        </p:nvSpPr>
        <p:spPr>
          <a:xfrm>
            <a:off x="1300223" y="1835696"/>
            <a:ext cx="3547766"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lang="ja-JP" altLang="en-US" sz="2000" dirty="0" smtClean="0">
                <a:latin typeface="HGP創英角ｺﾞｼｯｸUB" pitchFamily="50" charset="-128"/>
                <a:ea typeface="HGP創英角ｺﾞｼｯｸUB" pitchFamily="50" charset="-128"/>
              </a:rPr>
              <a:t>新規加盟をご検討のお客様</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26" name="テキスト ボックス 25"/>
          <p:cNvSpPr txBox="1"/>
          <p:nvPr/>
        </p:nvSpPr>
        <p:spPr>
          <a:xfrm>
            <a:off x="1268760" y="2267744"/>
            <a:ext cx="5445224" cy="1200329"/>
          </a:xfrm>
          <a:prstGeom prst="rect">
            <a:avLst/>
          </a:prstGeom>
          <a:noFill/>
        </p:spPr>
        <p:txBody>
          <a:bodyPr wrap="square" rtlCol="0">
            <a:spAutoFit/>
          </a:bodyPr>
          <a:lstStyle/>
          <a:p>
            <a:r>
              <a:rPr kumimoji="1" lang="ja-JP" altLang="en-US" sz="1200" dirty="0" smtClean="0"/>
              <a:t>下記のフォームより、お問い合わせ内容をご入力の上、お問い合わせ</a:t>
            </a:r>
            <a:r>
              <a:rPr lang="ja-JP" altLang="en-US" sz="1200" dirty="0" smtClean="0"/>
              <a:t>いただきますよう</a:t>
            </a:r>
            <a:r>
              <a:rPr kumimoji="1" lang="ja-JP" altLang="en-US" sz="1200" dirty="0" smtClean="0"/>
              <a:t>お願い致します。</a:t>
            </a:r>
            <a:endParaRPr kumimoji="1" lang="en-US" altLang="ja-JP" sz="1200" dirty="0" smtClean="0"/>
          </a:p>
          <a:p>
            <a:endParaRPr lang="en-US" altLang="ja-JP" sz="1200" dirty="0" smtClean="0"/>
          </a:p>
          <a:p>
            <a:r>
              <a:rPr kumimoji="1" lang="ja-JP" altLang="en-US" sz="1200" dirty="0" smtClean="0"/>
              <a:t>万が一のため、弊社でメール受信後に自動返信を</a:t>
            </a:r>
            <a:r>
              <a:rPr lang="ja-JP" altLang="en-US" sz="1200" dirty="0" smtClean="0"/>
              <a:t>させていただいておりますが、返信メールが翌日にもない場合には、お電話にて</a:t>
            </a:r>
            <a:r>
              <a:rPr kumimoji="1" lang="ja-JP" altLang="en-US" sz="1200" dirty="0" smtClean="0"/>
              <a:t>お問い合わせ下さいますよう、宜しくお願い申し上げます。</a:t>
            </a:r>
            <a:endParaRPr kumimoji="1" lang="ja-JP" altLang="en-US" sz="1200" dirty="0"/>
          </a:p>
        </p:txBody>
      </p:sp>
      <p:cxnSp>
        <p:nvCxnSpPr>
          <p:cNvPr id="27" name="直線コネクタ 26"/>
          <p:cNvCxnSpPr/>
          <p:nvPr/>
        </p:nvCxnSpPr>
        <p:spPr>
          <a:xfrm>
            <a:off x="1196752" y="3635896"/>
            <a:ext cx="5328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2924944" y="1403648"/>
            <a:ext cx="3589268" cy="584775"/>
          </a:xfrm>
          <a:prstGeom prst="rect">
            <a:avLst/>
          </a:prstGeom>
          <a:noFill/>
        </p:spPr>
        <p:txBody>
          <a:bodyPr wrap="square" rtlCol="0">
            <a:spAutoFit/>
          </a:bodyPr>
          <a:lstStyle/>
          <a:p>
            <a:r>
              <a:rPr kumimoji="1" lang="en-US" altLang="ja-JP" sz="1600" dirty="0" smtClean="0">
                <a:solidFill>
                  <a:srgbClr val="FF0000"/>
                </a:solidFill>
              </a:rPr>
              <a:t>※</a:t>
            </a:r>
            <a:r>
              <a:rPr kumimoji="1" lang="ja-JP" altLang="en-US" sz="1600" dirty="0" smtClean="0">
                <a:solidFill>
                  <a:srgbClr val="FF0000"/>
                </a:solidFill>
              </a:rPr>
              <a:t>メールの自動返信機能の</a:t>
            </a: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よりあります</a:t>
            </a:r>
            <a:endParaRPr kumimoji="1" lang="ja-JP" altLang="en-US" sz="1600" dirty="0">
              <a:solidFill>
                <a:srgbClr val="FF0000"/>
              </a:solidFill>
            </a:endParaRPr>
          </a:p>
        </p:txBody>
      </p:sp>
      <p:cxnSp>
        <p:nvCxnSpPr>
          <p:cNvPr id="32" name="直線コネクタ 31"/>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6082" name="Picture 2"/>
          <p:cNvPicPr>
            <a:picLocks noChangeAspect="1" noChangeArrowheads="1"/>
          </p:cNvPicPr>
          <p:nvPr/>
        </p:nvPicPr>
        <p:blipFill>
          <a:blip r:embed="rId12" cstate="print"/>
          <a:srcRect/>
          <a:stretch>
            <a:fillRect/>
          </a:stretch>
        </p:blipFill>
        <p:spPr bwMode="auto">
          <a:xfrm>
            <a:off x="1196753" y="7698323"/>
            <a:ext cx="5661247" cy="1266165"/>
          </a:xfrm>
          <a:prstGeom prst="rect">
            <a:avLst/>
          </a:prstGeom>
          <a:noFill/>
          <a:ln w="9525">
            <a:noFill/>
            <a:miter lim="800000"/>
            <a:headEnd/>
            <a:tailEnd/>
          </a:ln>
        </p:spPr>
      </p:pic>
      <p:graphicFrame>
        <p:nvGraphicFramePr>
          <p:cNvPr id="36" name="表 35"/>
          <p:cNvGraphicFramePr>
            <a:graphicFrameLocks noGrp="1"/>
          </p:cNvGraphicFramePr>
          <p:nvPr/>
        </p:nvGraphicFramePr>
        <p:xfrm>
          <a:off x="1412776" y="3779912"/>
          <a:ext cx="5256584" cy="2808313"/>
        </p:xfrm>
        <a:graphic>
          <a:graphicData uri="http://schemas.openxmlformats.org/drawingml/2006/table">
            <a:tbl>
              <a:tblPr/>
              <a:tblGrid>
                <a:gridCol w="1612019"/>
                <a:gridCol w="3644565"/>
              </a:tblGrid>
              <a:tr h="282462">
                <a:tc>
                  <a:txBody>
                    <a:bodyPr/>
                    <a:lstStyle/>
                    <a:p>
                      <a:pPr algn="l" rtl="0" fontAlgn="t"/>
                      <a:r>
                        <a:rPr lang="en-US" altLang="zh-TW" sz="1000" b="0" i="0" u="none" strike="noStrike">
                          <a:solidFill>
                            <a:srgbClr val="000000"/>
                          </a:solidFill>
                          <a:latin typeface="Arial"/>
                        </a:rPr>
                        <a:t>[1]</a:t>
                      </a:r>
                      <a:r>
                        <a:rPr lang="zh-TW" altLang="en-US" sz="1000" b="0" i="0" u="none" strike="noStrike">
                          <a:solidFill>
                            <a:srgbClr val="000000"/>
                          </a:solidFill>
                          <a:latin typeface="ＭＳ Ｐゴシック"/>
                        </a:rPr>
                        <a:t>氏名</a:t>
                      </a:r>
                      <a:r>
                        <a:rPr lang="zh-TW" altLang="en-US" sz="1000" b="1" i="0" u="none" strike="noStrike">
                          <a:solidFill>
                            <a:srgbClr val="FF0000"/>
                          </a:solidFill>
                          <a:latin typeface="ＭＳ Ｐゴシック"/>
                        </a:rPr>
                        <a:t>（必須）</a:t>
                      </a:r>
                      <a:endParaRPr lang="zh-TW" altLang="en-US" sz="10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0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2462">
                <a:tc>
                  <a:txBody>
                    <a:bodyPr/>
                    <a:lstStyle/>
                    <a:p>
                      <a:pPr algn="l" rtl="0" fontAlgn="t"/>
                      <a:r>
                        <a:rPr lang="en-US" altLang="ja-JP" sz="1000" b="0" i="0" u="none" strike="noStrike">
                          <a:solidFill>
                            <a:srgbClr val="000000"/>
                          </a:solidFill>
                          <a:latin typeface="Arial"/>
                        </a:rPr>
                        <a:t>[2]</a:t>
                      </a:r>
                      <a:r>
                        <a:rPr lang="ja-JP" altLang="en-US" sz="1000" b="0" i="0" u="none" strike="noStrike">
                          <a:solidFill>
                            <a:srgbClr val="000000"/>
                          </a:solidFill>
                          <a:latin typeface="ＭＳ Ｐゴシック"/>
                        </a:rPr>
                        <a:t>会社名</a:t>
                      </a:r>
                      <a:r>
                        <a:rPr lang="ja-JP" altLang="en-US" sz="1000" b="1" i="0" u="none" strike="noStrike">
                          <a:solidFill>
                            <a:srgbClr val="FF0000"/>
                          </a:solidFill>
                          <a:latin typeface="ＭＳ Ｐゴシック"/>
                        </a:rPr>
                        <a:t>（必須）</a:t>
                      </a:r>
                      <a:endParaRPr lang="ja-JP" altLang="en-US" sz="10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0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2462">
                <a:tc>
                  <a:txBody>
                    <a:bodyPr/>
                    <a:lstStyle/>
                    <a:p>
                      <a:pPr algn="l" rtl="0" fontAlgn="t"/>
                      <a:r>
                        <a:rPr lang="en-US" altLang="zh-TW" sz="1000" b="0" i="0" u="none" strike="noStrike">
                          <a:solidFill>
                            <a:srgbClr val="000000"/>
                          </a:solidFill>
                          <a:latin typeface="Arial"/>
                        </a:rPr>
                        <a:t>[3]</a:t>
                      </a:r>
                      <a:r>
                        <a:rPr lang="zh-TW" altLang="en-US" sz="1000" b="0" i="0" u="none" strike="noStrike">
                          <a:solidFill>
                            <a:srgbClr val="000000"/>
                          </a:solidFill>
                          <a:latin typeface="ＭＳ Ｐゴシック"/>
                        </a:rPr>
                        <a:t>電話番号</a:t>
                      </a:r>
                      <a:r>
                        <a:rPr lang="zh-TW" altLang="en-US" sz="1000" b="1" i="0" u="none" strike="noStrike">
                          <a:solidFill>
                            <a:srgbClr val="FF0000"/>
                          </a:solidFill>
                          <a:latin typeface="ＭＳ Ｐゴシック"/>
                        </a:rPr>
                        <a:t>（必須）</a:t>
                      </a:r>
                      <a:endParaRPr lang="zh-TW" altLang="en-US" sz="10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ja-JP" altLang="en-US" sz="1000" b="0" i="0" u="none" strike="noStrike">
                          <a:solidFill>
                            <a:srgbClr val="000000"/>
                          </a:solidFill>
                          <a:latin typeface="Calibri"/>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3541">
                <a:tc>
                  <a:txBody>
                    <a:bodyPr/>
                    <a:lstStyle/>
                    <a:p>
                      <a:pPr algn="l" rtl="0" fontAlgn="t"/>
                      <a:r>
                        <a:rPr lang="en-US" altLang="ja-JP" sz="1000" b="0" i="0" u="none" strike="noStrike">
                          <a:solidFill>
                            <a:srgbClr val="000000"/>
                          </a:solidFill>
                          <a:latin typeface="Arial"/>
                        </a:rPr>
                        <a:t>[4]</a:t>
                      </a:r>
                      <a:r>
                        <a:rPr lang="ja-JP" altLang="en-US" sz="1000" b="0" i="0" u="none" strike="noStrike">
                          <a:solidFill>
                            <a:srgbClr val="000000"/>
                          </a:solidFill>
                          <a:latin typeface="ＭＳ Ｐゴシック"/>
                        </a:rPr>
                        <a:t>メールアドレス</a:t>
                      </a:r>
                      <a:endParaRPr lang="ja-JP" altLang="en-US" sz="10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5670">
                <a:tc>
                  <a:txBody>
                    <a:bodyPr/>
                    <a:lstStyle/>
                    <a:p>
                      <a:pPr algn="l" fontAlgn="t"/>
                      <a:r>
                        <a:rPr lang="en-US" altLang="ja-JP" sz="1000" b="0" i="0" u="none" strike="noStrike">
                          <a:solidFill>
                            <a:srgbClr val="000000"/>
                          </a:solidFill>
                          <a:latin typeface="Arial"/>
                        </a:rPr>
                        <a:t>[5]</a:t>
                      </a:r>
                      <a:r>
                        <a:rPr lang="ja-JP" altLang="en-US" sz="1000" b="0" i="0" u="none" strike="noStrike">
                          <a:solidFill>
                            <a:srgbClr val="000000"/>
                          </a:solidFill>
                          <a:latin typeface="ＭＳ Ｐゴシック"/>
                        </a:rPr>
                        <a:t>資料請求</a:t>
                      </a:r>
                      <a:endParaRPr lang="ja-JP" altLang="en-US" sz="10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720">
                <a:tc>
                  <a:txBody>
                    <a:bodyPr/>
                    <a:lstStyle/>
                    <a:p>
                      <a:pPr algn="l" fontAlgn="t"/>
                      <a:r>
                        <a:rPr lang="en-US" altLang="ja-JP" sz="1000" b="0" i="0" u="none" strike="noStrike">
                          <a:solidFill>
                            <a:srgbClr val="000000"/>
                          </a:solidFill>
                          <a:latin typeface="Arial"/>
                        </a:rPr>
                        <a:t>[6]</a:t>
                      </a:r>
                      <a:r>
                        <a:rPr lang="ja-JP" altLang="en-US" sz="1000" b="0" i="0" u="none" strike="noStrike">
                          <a:solidFill>
                            <a:srgbClr val="000000"/>
                          </a:solidFill>
                          <a:latin typeface="ＭＳ Ｐゴシック"/>
                        </a:rPr>
                        <a:t>ご希望の連絡方法</a:t>
                      </a:r>
                      <a:r>
                        <a:rPr lang="ja-JP" altLang="en-US" sz="1000" b="1" i="0" u="none" strike="noStrike">
                          <a:solidFill>
                            <a:srgbClr val="FF0000"/>
                          </a:solidFill>
                          <a:latin typeface="ＭＳ Ｐゴシック"/>
                        </a:rPr>
                        <a:t>（必須）</a:t>
                      </a:r>
                      <a:endParaRPr lang="ja-JP" altLang="en-US" sz="10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dirty="0">
                          <a:solidFill>
                            <a:srgbClr val="000000"/>
                          </a:solidFill>
                          <a:latin typeface="ＭＳ Ｐゴシック"/>
                        </a:rPr>
                        <a:t>□</a:t>
                      </a:r>
                      <a:r>
                        <a:rPr lang="en-US" altLang="ja-JP" sz="1200" b="0" i="0" u="none" strike="noStrike" dirty="0">
                          <a:solidFill>
                            <a:srgbClr val="FFFFFF"/>
                          </a:solidFill>
                          <a:latin typeface="Calibri"/>
                        </a:rPr>
                        <a:t>5</a:t>
                      </a:r>
                      <a:r>
                        <a:rPr lang="ja-JP" altLang="en-US" sz="1200" b="0" i="0" u="none" strike="noStrike" dirty="0">
                          <a:solidFill>
                            <a:srgbClr val="000000"/>
                          </a:solidFill>
                          <a:latin typeface="ＭＳ Ｐゴシック"/>
                        </a:rPr>
                        <a:t>電話連絡希望　□　</a:t>
                      </a:r>
                      <a:r>
                        <a:rPr lang="en-US" altLang="ja-JP" sz="1200" b="0" i="0" u="none" strike="noStrike" dirty="0">
                          <a:solidFill>
                            <a:srgbClr val="000000"/>
                          </a:solidFill>
                          <a:latin typeface="ＭＳ Ｐゴシック"/>
                        </a:rPr>
                        <a:t>E</a:t>
                      </a:r>
                      <a:r>
                        <a:rPr lang="ja-JP" altLang="en-US" sz="1200" b="0" i="0" u="none" strike="noStrike" dirty="0">
                          <a:solidFill>
                            <a:srgbClr val="000000"/>
                          </a:solidFill>
                          <a:latin typeface="ＭＳ Ｐゴシック"/>
                        </a:rPr>
                        <a:t>メール連絡希望　□　連絡不要</a:t>
                      </a:r>
                      <a:r>
                        <a:rPr lang="ja-JP" altLang="en-US" sz="800" b="0" i="0" u="none" strike="noStrike" dirty="0">
                          <a:solidFill>
                            <a:srgbClr val="000000"/>
                          </a:solidFill>
                          <a:latin typeface="ＭＳ Ｐゴシック"/>
                        </a:rPr>
                        <a:t>　</a:t>
                      </a:r>
                      <a:br>
                        <a:rPr lang="ja-JP" altLang="en-US" sz="800" b="0" i="0" u="none" strike="noStrike" dirty="0">
                          <a:solidFill>
                            <a:srgbClr val="000000"/>
                          </a:solidFill>
                          <a:latin typeface="ＭＳ Ｐゴシック"/>
                        </a:rPr>
                      </a:br>
                      <a:endParaRPr lang="ja-JP" altLang="en-US" sz="8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2462">
                <a:tc>
                  <a:txBody>
                    <a:bodyPr/>
                    <a:lstStyle/>
                    <a:p>
                      <a:pPr algn="l" fontAlgn="t"/>
                      <a:r>
                        <a:rPr lang="en-US" altLang="ja-JP" sz="1000" b="0" i="0" u="none" strike="noStrike">
                          <a:solidFill>
                            <a:srgbClr val="000000"/>
                          </a:solidFill>
                          <a:latin typeface="Arial"/>
                        </a:rPr>
                        <a:t>[7]</a:t>
                      </a:r>
                      <a:r>
                        <a:rPr lang="ja-JP" altLang="en-US" sz="1000" b="0" i="0" u="none" strike="noStrike">
                          <a:solidFill>
                            <a:srgbClr val="000000"/>
                          </a:solidFill>
                          <a:latin typeface="ＭＳ Ｐゴシック"/>
                        </a:rPr>
                        <a:t>資料請求</a:t>
                      </a:r>
                      <a:endParaRPr lang="ja-JP" altLang="en-US" sz="10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dirty="0">
                          <a:solidFill>
                            <a:srgbClr val="000000"/>
                          </a:solidFill>
                          <a:latin typeface="ＭＳ Ｐゴシック"/>
                        </a:rPr>
                        <a:t>□資料送付希望（ご郵送）　□資料送付希望（</a:t>
                      </a:r>
                      <a:r>
                        <a:rPr lang="en-US" altLang="ja-JP" sz="1200" b="0" i="0" u="none" strike="noStrike" dirty="0">
                          <a:solidFill>
                            <a:srgbClr val="000000"/>
                          </a:solidFill>
                          <a:latin typeface="ＭＳ Ｐゴシック"/>
                        </a:rPr>
                        <a:t>E</a:t>
                      </a:r>
                      <a:r>
                        <a:rPr lang="ja-JP" altLang="en-US" sz="1200" b="0" i="0" u="none" strike="noStrike" dirty="0">
                          <a:solidFill>
                            <a:srgbClr val="000000"/>
                          </a:solidFill>
                          <a:latin typeface="ＭＳ Ｐゴシック"/>
                        </a:rPr>
                        <a:t>メール）</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4534">
                <a:tc>
                  <a:txBody>
                    <a:bodyPr/>
                    <a:lstStyle/>
                    <a:p>
                      <a:pPr algn="l" fontAlgn="t"/>
                      <a:r>
                        <a:rPr lang="en-US" altLang="ja-JP" sz="1000" b="0" i="0" u="none" strike="noStrike">
                          <a:solidFill>
                            <a:srgbClr val="000000"/>
                          </a:solidFill>
                          <a:latin typeface="Arial"/>
                        </a:rPr>
                        <a:t>[8]</a:t>
                      </a:r>
                      <a:r>
                        <a:rPr lang="ja-JP" altLang="en-US" sz="1000" b="0" i="0" u="none" strike="noStrike">
                          <a:solidFill>
                            <a:srgbClr val="000000"/>
                          </a:solidFill>
                          <a:latin typeface="ＭＳ Ｐゴシック"/>
                        </a:rPr>
                        <a:t>お問い合わせ内容</a:t>
                      </a:r>
                      <a:endParaRPr lang="ja-JP" altLang="en-US" sz="10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4" name="テキスト ボックス 33"/>
          <p:cNvSpPr txBox="1"/>
          <p:nvPr/>
        </p:nvSpPr>
        <p:spPr>
          <a:xfrm>
            <a:off x="1268760" y="6698848"/>
            <a:ext cx="5445224" cy="969496"/>
          </a:xfrm>
          <a:prstGeom prst="rect">
            <a:avLst/>
          </a:prstGeom>
          <a:noFill/>
        </p:spPr>
        <p:txBody>
          <a:bodyPr wrap="square" rtlCol="0">
            <a:spAutoFit/>
          </a:bodyPr>
          <a:lstStyle/>
          <a:p>
            <a:r>
              <a:rPr kumimoji="1" lang="ja-JP" altLang="en-US" sz="1500" b="1" dirty="0" smtClean="0">
                <a:latin typeface="HGP創英角ｺﾞｼｯｸUB" pitchFamily="50" charset="-128"/>
                <a:ea typeface="HGP創英角ｺﾞｼｯｸUB" pitchFamily="50" charset="-128"/>
              </a:rPr>
              <a:t>お電話から</a:t>
            </a:r>
            <a:r>
              <a:rPr lang="ja-JP" altLang="en-US" sz="1500" b="1" dirty="0" smtClean="0">
                <a:latin typeface="HGP創英角ｺﾞｼｯｸUB" pitchFamily="50" charset="-128"/>
                <a:ea typeface="HGP創英角ｺﾞｼｯｸUB" pitchFamily="50" charset="-128"/>
              </a:rPr>
              <a:t>も</a:t>
            </a:r>
            <a:r>
              <a:rPr kumimoji="1" lang="ja-JP" altLang="en-US" sz="1500" b="1" dirty="0" smtClean="0">
                <a:latin typeface="HGP創英角ｺﾞｼｯｸUB" pitchFamily="50" charset="-128"/>
                <a:ea typeface="HGP創英角ｺﾞｼｯｸUB" pitchFamily="50" charset="-128"/>
              </a:rPr>
              <a:t>ご請求が可能です</a:t>
            </a:r>
            <a:endParaRPr kumimoji="1" lang="en-US" altLang="ja-JP" sz="1500" b="1" dirty="0" smtClean="0">
              <a:latin typeface="HGP創英角ｺﾞｼｯｸUB" pitchFamily="50" charset="-128"/>
              <a:ea typeface="HGP創英角ｺﾞｼｯｸUB" pitchFamily="50" charset="-128"/>
            </a:endParaRPr>
          </a:p>
          <a:p>
            <a:endParaRPr kumimoji="1" lang="en-US" altLang="ja-JP" sz="1000" dirty="0" smtClean="0"/>
          </a:p>
          <a:p>
            <a:r>
              <a:rPr kumimoji="1" lang="ja-JP" altLang="en-US" sz="1200" dirty="0" smtClean="0"/>
              <a:t>マーチャント・サポート　</a:t>
            </a:r>
            <a:r>
              <a:rPr kumimoji="1" lang="en-US" altLang="ja-JP" sz="1200" dirty="0" smtClean="0"/>
              <a:t>9</a:t>
            </a:r>
            <a:r>
              <a:rPr kumimoji="1" lang="ja-JP" altLang="en-US" sz="1200" dirty="0" smtClean="0"/>
              <a:t>：</a:t>
            </a:r>
            <a:r>
              <a:rPr kumimoji="1" lang="en-US" altLang="ja-JP" sz="1200" dirty="0" smtClean="0"/>
              <a:t>00</a:t>
            </a:r>
            <a:r>
              <a:rPr lang="en-US" altLang="ja-JP" sz="1200" dirty="0" smtClean="0"/>
              <a:t>AM</a:t>
            </a:r>
            <a:r>
              <a:rPr lang="ja-JP" altLang="en-US" sz="1200" dirty="0" smtClean="0"/>
              <a:t>～</a:t>
            </a:r>
            <a:r>
              <a:rPr lang="en-US" altLang="ja-JP" sz="1200" dirty="0" smtClean="0"/>
              <a:t>17</a:t>
            </a:r>
            <a:r>
              <a:rPr lang="ja-JP" altLang="en-US" sz="1200" dirty="0" smtClean="0"/>
              <a:t>：</a:t>
            </a:r>
            <a:r>
              <a:rPr lang="en-US" altLang="ja-JP" sz="1200" dirty="0" smtClean="0"/>
              <a:t>00PM</a:t>
            </a:r>
            <a:r>
              <a:rPr lang="ja-JP" altLang="en-US" sz="1200" dirty="0" smtClean="0"/>
              <a:t>（土・日・祝・年末年始休）</a:t>
            </a:r>
            <a:endParaRPr lang="en-US" altLang="ja-JP" sz="1200" dirty="0" smtClean="0"/>
          </a:p>
          <a:p>
            <a:r>
              <a:rPr kumimoji="1" lang="en-US" altLang="ja-JP" sz="2000" b="1" dirty="0" smtClean="0"/>
              <a:t>03-6279-0521</a:t>
            </a:r>
            <a:endParaRPr kumimoji="1" lang="ja-JP" altLang="en-US" sz="2000" b="1" dirty="0"/>
          </a:p>
        </p:txBody>
      </p:sp>
      <p:sp>
        <p:nvSpPr>
          <p:cNvPr id="28" name="正方形/長方形 27"/>
          <p:cNvSpPr/>
          <p:nvPr/>
        </p:nvSpPr>
        <p:spPr>
          <a:xfrm>
            <a:off x="1268760" y="3707904"/>
            <a:ext cx="5513040" cy="5184576"/>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33" name="表 32"/>
          <p:cNvGraphicFramePr>
            <a:graphicFrameLocks noGrp="1"/>
          </p:cNvGraphicFramePr>
          <p:nvPr/>
        </p:nvGraphicFramePr>
        <p:xfrm>
          <a:off x="1484784" y="4355976"/>
          <a:ext cx="5112568" cy="3600400"/>
        </p:xfrm>
        <a:graphic>
          <a:graphicData uri="http://schemas.openxmlformats.org/drawingml/2006/table">
            <a:tbl>
              <a:tblPr/>
              <a:tblGrid>
                <a:gridCol w="2058232"/>
                <a:gridCol w="3054336"/>
              </a:tblGrid>
              <a:tr h="265504">
                <a:tc gridSpan="2">
                  <a:txBody>
                    <a:bodyPr/>
                    <a:lstStyle/>
                    <a:p>
                      <a:pPr algn="ctr" fontAlgn="ctr"/>
                      <a:r>
                        <a:rPr lang="ja-JP" altLang="en-US" sz="1200" b="1" i="0" u="none" strike="noStrike" dirty="0">
                          <a:solidFill>
                            <a:srgbClr val="000000"/>
                          </a:solidFill>
                          <a:latin typeface="ＭＳ Ｐゴシック"/>
                        </a:rPr>
                        <a:t>ご入力内容をご確認ください</a:t>
                      </a:r>
                    </a:p>
                  </a:txBody>
                  <a:tcPr marL="0" marR="0" marT="0" marB="0" anchor="ctr">
                    <a:lnL>
                      <a:noFill/>
                    </a:lnL>
                    <a:lnR>
                      <a:noFill/>
                    </a:lnR>
                    <a:lnT>
                      <a:noFill/>
                    </a:lnT>
                    <a:lnB>
                      <a:noFill/>
                    </a:lnB>
                    <a:solidFill>
                      <a:schemeClr val="bg1"/>
                    </a:solidFill>
                  </a:tcPr>
                </a:tc>
                <a:tc hMerge="1">
                  <a:txBody>
                    <a:bodyPr/>
                    <a:lstStyle/>
                    <a:p>
                      <a:endParaRPr kumimoji="1" lang="ja-JP" altLang="en-US"/>
                    </a:p>
                  </a:txBody>
                  <a:tcPr/>
                </a:tc>
              </a:tr>
              <a:tr h="240675">
                <a:tc>
                  <a:txBody>
                    <a:bodyPr/>
                    <a:lstStyle/>
                    <a:p>
                      <a:pPr algn="l" fontAlgn="ctr"/>
                      <a:r>
                        <a:rPr lang="ja-JP" altLang="en-US" sz="1100" b="0" i="0" u="none" strike="noStrike" dirty="0">
                          <a:solidFill>
                            <a:srgbClr val="000000"/>
                          </a:solidFill>
                          <a:latin typeface="ＭＳ Ｐゴシック"/>
                        </a:rPr>
                        <a:t>ご入力日時</a:t>
                      </a:r>
                    </a:p>
                  </a:txBody>
                  <a:tcPr marL="0" marR="0" marT="0" marB="0" anchor="ctr">
                    <a:lnL>
                      <a:noFill/>
                    </a:lnL>
                    <a:lnR>
                      <a:noFill/>
                    </a:lnR>
                    <a:lnT>
                      <a:noFill/>
                    </a:lnT>
                    <a:lnB>
                      <a:noFill/>
                    </a:lnB>
                    <a:solidFill>
                      <a:schemeClr val="bg1"/>
                    </a:solidFill>
                  </a:tcPr>
                </a:tc>
                <a:tc>
                  <a:txBody>
                    <a:bodyPr/>
                    <a:lstStyle/>
                    <a:p>
                      <a:pPr algn="l" fontAlgn="ctr"/>
                      <a:r>
                        <a:rPr lang="ja-JP" altLang="en-US" sz="1100" b="0" i="0" u="none" strike="noStrike">
                          <a:solidFill>
                            <a:srgbClr val="000000"/>
                          </a:solidFill>
                          <a:latin typeface="ＭＳ Ｐゴシック"/>
                        </a:rPr>
                        <a:t>○○○○年○○月○○日（○）　○○：○○</a:t>
                      </a:r>
                    </a:p>
                  </a:txBody>
                  <a:tcPr marL="0" marR="0" marT="0" marB="0" anchor="ctr">
                    <a:lnL>
                      <a:noFill/>
                    </a:lnL>
                    <a:lnR>
                      <a:noFill/>
                    </a:lnR>
                    <a:lnT>
                      <a:noFill/>
                    </a:lnT>
                    <a:lnB>
                      <a:noFill/>
                    </a:lnB>
                    <a:solidFill>
                      <a:schemeClr val="bg1"/>
                    </a:solidFill>
                  </a:tcPr>
                </a:tc>
              </a:tr>
              <a:tr h="210191">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r>
              <a:tr h="210191">
                <a:tc>
                  <a:txBody>
                    <a:bodyPr/>
                    <a:lstStyle/>
                    <a:p>
                      <a:pPr algn="l" rtl="0" fontAlgn="t"/>
                      <a:r>
                        <a:rPr lang="en-US" altLang="zh-TW" sz="1000" b="0" i="0" u="none" strike="noStrike" dirty="0">
                          <a:solidFill>
                            <a:srgbClr val="000000"/>
                          </a:solidFill>
                          <a:latin typeface="Arial"/>
                        </a:rPr>
                        <a:t>[1]</a:t>
                      </a:r>
                      <a:r>
                        <a:rPr lang="zh-TW" altLang="en-US" sz="1000" b="0" i="0" u="none" strike="noStrike" dirty="0">
                          <a:solidFill>
                            <a:srgbClr val="000000"/>
                          </a:solidFill>
                          <a:latin typeface="Arial"/>
                        </a:rPr>
                        <a:t>氏名</a:t>
                      </a:r>
                      <a:r>
                        <a:rPr lang="zh-TW" altLang="en-US" sz="1000" b="1" i="0" u="none" strike="noStrike" dirty="0">
                          <a:solidFill>
                            <a:srgbClr val="FF0000"/>
                          </a:solidFill>
                          <a:latin typeface="Arial"/>
                        </a:rPr>
                        <a:t>（必須）</a:t>
                      </a:r>
                      <a:r>
                        <a:rPr lang="zh-TW" altLang="en-US" sz="10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0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10191">
                <a:tc>
                  <a:txBody>
                    <a:bodyPr/>
                    <a:lstStyle/>
                    <a:p>
                      <a:pPr algn="l" rtl="0" fontAlgn="t"/>
                      <a:r>
                        <a:rPr lang="en-US" altLang="ja-JP" sz="1000" b="0" i="0" u="none" strike="noStrike" dirty="0">
                          <a:solidFill>
                            <a:srgbClr val="000000"/>
                          </a:solidFill>
                          <a:latin typeface="Arial"/>
                        </a:rPr>
                        <a:t>[2]</a:t>
                      </a:r>
                      <a:r>
                        <a:rPr lang="ja-JP" altLang="en-US" sz="1000" b="0" i="0" u="none" strike="noStrike" dirty="0">
                          <a:solidFill>
                            <a:srgbClr val="000000"/>
                          </a:solidFill>
                          <a:latin typeface="Arial"/>
                        </a:rPr>
                        <a:t>会社名</a:t>
                      </a:r>
                      <a:r>
                        <a:rPr lang="ja-JP" altLang="en-US" sz="1000" b="1" i="0" u="none" strike="noStrike" dirty="0">
                          <a:solidFill>
                            <a:srgbClr val="FF0000"/>
                          </a:solidFill>
                          <a:latin typeface="Arial"/>
                        </a:rPr>
                        <a:t>（必須）</a:t>
                      </a:r>
                      <a:r>
                        <a:rPr lang="ja-JP" altLang="en-US" sz="10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0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10191">
                <a:tc>
                  <a:txBody>
                    <a:bodyPr/>
                    <a:lstStyle/>
                    <a:p>
                      <a:pPr algn="l" rtl="0" fontAlgn="t"/>
                      <a:r>
                        <a:rPr lang="en-US" altLang="zh-TW" sz="1000" b="0" i="0" u="none" strike="noStrike" dirty="0">
                          <a:solidFill>
                            <a:srgbClr val="000000"/>
                          </a:solidFill>
                          <a:latin typeface="Arial"/>
                        </a:rPr>
                        <a:t>[3]</a:t>
                      </a:r>
                      <a:r>
                        <a:rPr lang="zh-TW" altLang="en-US" sz="1000" b="0" i="0" u="none" strike="noStrike" dirty="0">
                          <a:solidFill>
                            <a:srgbClr val="000000"/>
                          </a:solidFill>
                          <a:latin typeface="Arial"/>
                        </a:rPr>
                        <a:t>電話番号</a:t>
                      </a:r>
                      <a:r>
                        <a:rPr lang="zh-TW" altLang="en-US" sz="1000" b="1" i="0" u="none" strike="noStrike" dirty="0">
                          <a:solidFill>
                            <a:srgbClr val="FF0000"/>
                          </a:solidFill>
                          <a:latin typeface="Arial"/>
                        </a:rPr>
                        <a:t>（必須）</a:t>
                      </a:r>
                      <a:r>
                        <a:rPr lang="zh-TW" altLang="en-US" sz="10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0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32315">
                <a:tc>
                  <a:txBody>
                    <a:bodyPr/>
                    <a:lstStyle/>
                    <a:p>
                      <a:pPr algn="l" rtl="0" fontAlgn="t"/>
                      <a:r>
                        <a:rPr lang="en-US" altLang="ja-JP" sz="1000" b="0" i="0" u="none" strike="noStrike" dirty="0">
                          <a:solidFill>
                            <a:srgbClr val="000000"/>
                          </a:solidFill>
                          <a:latin typeface="Arial"/>
                        </a:rPr>
                        <a:t>[4]</a:t>
                      </a:r>
                      <a:r>
                        <a:rPr lang="ja-JP" altLang="en-US" sz="1000" b="0" i="0" u="none" strike="noStrike" dirty="0">
                          <a:solidFill>
                            <a:srgbClr val="000000"/>
                          </a:solidFill>
                          <a:latin typeface="Arial"/>
                        </a:rPr>
                        <a:t>メールアドレス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0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32315">
                <a:tc>
                  <a:txBody>
                    <a:bodyPr/>
                    <a:lstStyle/>
                    <a:p>
                      <a:pPr algn="l" rtl="0" fontAlgn="t"/>
                      <a:r>
                        <a:rPr lang="en-US" altLang="ja-JP" sz="1000" b="0" i="0" u="none" strike="noStrike" dirty="0">
                          <a:solidFill>
                            <a:srgbClr val="000000"/>
                          </a:solidFill>
                          <a:latin typeface="Arial"/>
                        </a:rPr>
                        <a:t>[5]</a:t>
                      </a:r>
                      <a:r>
                        <a:rPr lang="ja-JP" altLang="en-US" sz="1000" b="0" i="0" u="none" strike="noStrike" dirty="0">
                          <a:solidFill>
                            <a:srgbClr val="000000"/>
                          </a:solidFill>
                          <a:latin typeface="Arial"/>
                        </a:rPr>
                        <a:t>資料請求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0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64632">
                <a:tc>
                  <a:txBody>
                    <a:bodyPr/>
                    <a:lstStyle/>
                    <a:p>
                      <a:pPr algn="l" rtl="0" fontAlgn="t"/>
                      <a:r>
                        <a:rPr lang="en-US" altLang="ja-JP" sz="1000" b="0" i="0" u="none" strike="noStrike" dirty="0">
                          <a:solidFill>
                            <a:srgbClr val="000000"/>
                          </a:solidFill>
                          <a:latin typeface="Arial"/>
                        </a:rPr>
                        <a:t>[6]</a:t>
                      </a:r>
                      <a:r>
                        <a:rPr lang="ja-JP" altLang="en-US" sz="1000" b="0" i="0" u="none" strike="noStrike" dirty="0">
                          <a:solidFill>
                            <a:srgbClr val="000000"/>
                          </a:solidFill>
                          <a:latin typeface="Arial"/>
                        </a:rPr>
                        <a:t>ご希望の連絡方法</a:t>
                      </a:r>
                      <a:r>
                        <a:rPr lang="ja-JP" altLang="en-US" sz="1000" b="1" i="0" u="none" strike="noStrike" dirty="0">
                          <a:solidFill>
                            <a:srgbClr val="FF0000"/>
                          </a:solidFill>
                          <a:latin typeface="Arial"/>
                        </a:rPr>
                        <a:t>（必須）</a:t>
                      </a:r>
                      <a:r>
                        <a:rPr lang="ja-JP" altLang="en-US" sz="10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000" b="0" i="0" u="none" strike="noStrike" dirty="0">
                          <a:solidFill>
                            <a:srgbClr val="000000"/>
                          </a:solidFill>
                          <a:latin typeface="Arial"/>
                        </a:rPr>
                        <a:t>□</a:t>
                      </a:r>
                      <a:r>
                        <a:rPr lang="en-US" altLang="ja-JP" sz="1000" b="0" i="0" u="none" strike="noStrike" dirty="0">
                          <a:solidFill>
                            <a:srgbClr val="FFFFFF"/>
                          </a:solidFill>
                          <a:latin typeface="Calibri"/>
                        </a:rPr>
                        <a:t>5</a:t>
                      </a:r>
                      <a:r>
                        <a:rPr lang="ja-JP" altLang="en-US" sz="1000" b="0" i="0" u="none" strike="noStrike" dirty="0">
                          <a:solidFill>
                            <a:srgbClr val="000000"/>
                          </a:solidFill>
                          <a:latin typeface="Arial"/>
                        </a:rPr>
                        <a:t>電話連絡希望　□　</a:t>
                      </a:r>
                      <a:r>
                        <a:rPr lang="en-US" altLang="ja-JP" sz="1000" b="0" i="0" u="none" strike="noStrike" dirty="0">
                          <a:solidFill>
                            <a:srgbClr val="000000"/>
                          </a:solidFill>
                          <a:latin typeface="ＭＳ Ｐゴシック"/>
                        </a:rPr>
                        <a:t>E</a:t>
                      </a:r>
                      <a:r>
                        <a:rPr lang="ja-JP" altLang="en-US" sz="1000" b="0" i="0" u="none" strike="noStrike" dirty="0">
                          <a:solidFill>
                            <a:srgbClr val="000000"/>
                          </a:solidFill>
                          <a:latin typeface="Arial"/>
                        </a:rPr>
                        <a:t>メール連絡希望　□　連絡不要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53568">
                <a:tc>
                  <a:txBody>
                    <a:bodyPr/>
                    <a:lstStyle/>
                    <a:p>
                      <a:pPr algn="l" rtl="0" fontAlgn="t"/>
                      <a:r>
                        <a:rPr lang="en-US" altLang="ja-JP" sz="1000" b="0" i="0" u="none" strike="noStrike">
                          <a:solidFill>
                            <a:srgbClr val="000000"/>
                          </a:solidFill>
                          <a:latin typeface="Arial"/>
                        </a:rPr>
                        <a:t>[7]</a:t>
                      </a:r>
                      <a:r>
                        <a:rPr lang="ja-JP" altLang="en-US" sz="1000" b="0" i="0" u="none" strike="noStrike">
                          <a:solidFill>
                            <a:srgbClr val="000000"/>
                          </a:solidFill>
                          <a:latin typeface="Arial"/>
                        </a:rPr>
                        <a:t>資料請求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000" b="0" i="0" u="none" strike="noStrike" dirty="0">
                          <a:solidFill>
                            <a:srgbClr val="000000"/>
                          </a:solidFill>
                          <a:latin typeface="Arial"/>
                        </a:rPr>
                        <a:t>□資料送付希望（ご郵送）　□資料送付希望（</a:t>
                      </a:r>
                      <a:r>
                        <a:rPr lang="en-US" altLang="ja-JP" sz="1000" b="0" i="0" u="none" strike="noStrike" dirty="0">
                          <a:solidFill>
                            <a:srgbClr val="000000"/>
                          </a:solidFill>
                          <a:latin typeface="ＭＳ Ｐゴシック"/>
                        </a:rPr>
                        <a:t>E</a:t>
                      </a:r>
                      <a:r>
                        <a:rPr lang="ja-JP" altLang="en-US" sz="1000" b="0" i="0" u="none" strike="noStrike" dirty="0">
                          <a:solidFill>
                            <a:srgbClr val="000000"/>
                          </a:solidFill>
                          <a:latin typeface="Arial"/>
                        </a:rPr>
                        <a:t>メール）</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32315">
                <a:tc>
                  <a:txBody>
                    <a:bodyPr/>
                    <a:lstStyle/>
                    <a:p>
                      <a:pPr algn="l" rtl="0" fontAlgn="t"/>
                      <a:r>
                        <a:rPr lang="en-US" altLang="ja-JP" sz="1000" b="0" i="0" u="none" strike="noStrike">
                          <a:solidFill>
                            <a:srgbClr val="000000"/>
                          </a:solidFill>
                          <a:latin typeface="Arial"/>
                        </a:rPr>
                        <a:t>[8]</a:t>
                      </a:r>
                      <a:r>
                        <a:rPr lang="ja-JP" altLang="en-US" sz="1000" b="0" i="0" u="none" strike="noStrike">
                          <a:solidFill>
                            <a:srgbClr val="000000"/>
                          </a:solidFill>
                          <a:latin typeface="Arial"/>
                        </a:rPr>
                        <a:t>お問い合わせ内容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0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99128">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r>
              <a:tr h="240056">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solidFill>
                      <a:schemeClr val="bg1"/>
                    </a:solidFill>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a:noFill/>
                    </a:lnB>
                    <a:solidFill>
                      <a:schemeClr val="bg1"/>
                    </a:solidFill>
                  </a:tcPr>
                </a:tc>
              </a:tr>
              <a:tr h="199128">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solidFill>
                      <a:schemeClr val="bg1"/>
                    </a:solidFill>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a:noFill/>
                    </a:lnB>
                    <a:solidFill>
                      <a:schemeClr val="bg1"/>
                    </a:solidFill>
                  </a:tcPr>
                </a:tc>
              </a:tr>
            </a:tbl>
          </a:graphicData>
        </a:graphic>
      </p:graphicFrame>
      <p:pic>
        <p:nvPicPr>
          <p:cNvPr id="35" name="Picture 2"/>
          <p:cNvPicPr>
            <a:picLocks noChangeAspect="1" noChangeArrowheads="1"/>
          </p:cNvPicPr>
          <p:nvPr/>
        </p:nvPicPr>
        <p:blipFill>
          <a:blip r:embed="rId13" cstate="print"/>
          <a:srcRect/>
          <a:stretch>
            <a:fillRect/>
          </a:stretch>
        </p:blipFill>
        <p:spPr bwMode="auto">
          <a:xfrm>
            <a:off x="2924944" y="7452320"/>
            <a:ext cx="876300" cy="247650"/>
          </a:xfrm>
          <a:prstGeom prst="rect">
            <a:avLst/>
          </a:prstGeom>
          <a:noFill/>
        </p:spPr>
      </p:pic>
      <p:pic>
        <p:nvPicPr>
          <p:cNvPr id="37" name="Picture 4"/>
          <p:cNvPicPr>
            <a:picLocks noChangeAspect="1" noChangeArrowheads="1"/>
          </p:cNvPicPr>
          <p:nvPr/>
        </p:nvPicPr>
        <p:blipFill>
          <a:blip r:embed="rId14" cstate="print"/>
          <a:srcRect/>
          <a:stretch>
            <a:fillRect/>
          </a:stretch>
        </p:blipFill>
        <p:spPr bwMode="auto">
          <a:xfrm>
            <a:off x="4005064" y="7452320"/>
            <a:ext cx="1009650" cy="266700"/>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877163" cy="369332"/>
          </a:xfrm>
          <a:prstGeom prst="rect">
            <a:avLst/>
          </a:prstGeom>
          <a:noFill/>
        </p:spPr>
        <p:txBody>
          <a:bodyPr wrap="none" rtlCol="0">
            <a:spAutoFit/>
          </a:bodyPr>
          <a:lstStyle/>
          <a:p>
            <a:r>
              <a:rPr lang="ja-JP" altLang="en-US" u="sng" dirty="0" smtClean="0"/>
              <a:t>新規</a:t>
            </a:r>
            <a:r>
              <a:rPr kumimoji="1" lang="ja-JP" altLang="en-US" u="sng" dirty="0" smtClean="0"/>
              <a:t>様</a:t>
            </a:r>
            <a:endParaRPr kumimoji="1" lang="ja-JP" altLang="en-US" u="sng" dirty="0"/>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正方形/長方形 57"/>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9" name="正方形/長方形 58"/>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61" name="正方形/長方形 60"/>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65" name="正方形/長方形 64"/>
          <p:cNvSpPr/>
          <p:nvPr/>
        </p:nvSpPr>
        <p:spPr>
          <a:xfrm>
            <a:off x="44624" y="6012160"/>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sp>
        <p:nvSpPr>
          <p:cNvPr id="25" name="テキスト ボックス 24"/>
          <p:cNvSpPr txBox="1"/>
          <p:nvPr/>
        </p:nvSpPr>
        <p:spPr>
          <a:xfrm>
            <a:off x="1300223" y="1835696"/>
            <a:ext cx="3547766"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lang="ja-JP" altLang="en-US" sz="2000" dirty="0" smtClean="0">
                <a:latin typeface="HGP創英角ｺﾞｼｯｸUB" pitchFamily="50" charset="-128"/>
                <a:ea typeface="HGP創英角ｺﾞｼｯｸUB" pitchFamily="50" charset="-128"/>
              </a:rPr>
              <a:t>新規加盟をご検討のお客様</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26" name="テキスト ボックス 25"/>
          <p:cNvSpPr txBox="1"/>
          <p:nvPr/>
        </p:nvSpPr>
        <p:spPr>
          <a:xfrm>
            <a:off x="1268760" y="2267744"/>
            <a:ext cx="5445224" cy="1200329"/>
          </a:xfrm>
          <a:prstGeom prst="rect">
            <a:avLst/>
          </a:prstGeom>
          <a:noFill/>
        </p:spPr>
        <p:txBody>
          <a:bodyPr wrap="square" rtlCol="0">
            <a:spAutoFit/>
          </a:bodyPr>
          <a:lstStyle/>
          <a:p>
            <a:r>
              <a:rPr kumimoji="1" lang="ja-JP" altLang="en-US" sz="1200" dirty="0" smtClean="0"/>
              <a:t>下記のフォームより、お問い合わせ内容をご入力の上、お問い合わせ</a:t>
            </a:r>
            <a:r>
              <a:rPr lang="ja-JP" altLang="en-US" sz="1200" dirty="0" smtClean="0"/>
              <a:t>いただきますよう</a:t>
            </a:r>
            <a:r>
              <a:rPr kumimoji="1" lang="ja-JP" altLang="en-US" sz="1200" dirty="0" smtClean="0"/>
              <a:t>お願い致します。</a:t>
            </a:r>
            <a:endParaRPr kumimoji="1" lang="en-US" altLang="ja-JP" sz="1200" dirty="0" smtClean="0"/>
          </a:p>
          <a:p>
            <a:endParaRPr lang="en-US" altLang="ja-JP" sz="1200" dirty="0" smtClean="0"/>
          </a:p>
          <a:p>
            <a:r>
              <a:rPr kumimoji="1" lang="ja-JP" altLang="en-US" sz="1200" dirty="0" smtClean="0"/>
              <a:t>万が一のため、弊社でメール受信後に自動返信を</a:t>
            </a:r>
            <a:r>
              <a:rPr lang="ja-JP" altLang="en-US" sz="1200" dirty="0" smtClean="0"/>
              <a:t>させていただいておりますが、返信メールが翌日にもない場合には、お電話にて</a:t>
            </a:r>
            <a:r>
              <a:rPr kumimoji="1" lang="ja-JP" altLang="en-US" sz="1200" dirty="0" smtClean="0"/>
              <a:t>お問い合わせ下さいますよう、宜しくお願い申し上げます。</a:t>
            </a:r>
            <a:endParaRPr kumimoji="1" lang="ja-JP" altLang="en-US" sz="1200" dirty="0"/>
          </a:p>
        </p:txBody>
      </p:sp>
      <p:cxnSp>
        <p:nvCxnSpPr>
          <p:cNvPr id="27" name="直線コネクタ 26"/>
          <p:cNvCxnSpPr/>
          <p:nvPr/>
        </p:nvCxnSpPr>
        <p:spPr>
          <a:xfrm>
            <a:off x="1196752" y="3635896"/>
            <a:ext cx="5328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2924944" y="1403648"/>
            <a:ext cx="3589268" cy="584775"/>
          </a:xfrm>
          <a:prstGeom prst="rect">
            <a:avLst/>
          </a:prstGeom>
          <a:noFill/>
        </p:spPr>
        <p:txBody>
          <a:bodyPr wrap="square" rtlCol="0">
            <a:spAutoFit/>
          </a:bodyPr>
          <a:lstStyle/>
          <a:p>
            <a:r>
              <a:rPr kumimoji="1" lang="en-US" altLang="ja-JP" sz="1600" dirty="0" smtClean="0">
                <a:solidFill>
                  <a:srgbClr val="FF0000"/>
                </a:solidFill>
              </a:rPr>
              <a:t>※</a:t>
            </a:r>
            <a:r>
              <a:rPr kumimoji="1" lang="ja-JP" altLang="en-US" sz="1600" dirty="0" smtClean="0">
                <a:solidFill>
                  <a:srgbClr val="FF0000"/>
                </a:solidFill>
              </a:rPr>
              <a:t>メールの自動返信機能の</a:t>
            </a: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よりあります</a:t>
            </a:r>
            <a:endParaRPr kumimoji="1" lang="ja-JP" altLang="en-US" sz="1600" dirty="0">
              <a:solidFill>
                <a:srgbClr val="FF0000"/>
              </a:solidFill>
            </a:endParaRPr>
          </a:p>
        </p:txBody>
      </p:sp>
      <p:cxnSp>
        <p:nvCxnSpPr>
          <p:cNvPr id="32" name="直線コネクタ 31"/>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6082" name="Picture 2"/>
          <p:cNvPicPr>
            <a:picLocks noChangeAspect="1" noChangeArrowheads="1"/>
          </p:cNvPicPr>
          <p:nvPr/>
        </p:nvPicPr>
        <p:blipFill>
          <a:blip r:embed="rId12" cstate="print"/>
          <a:srcRect/>
          <a:stretch>
            <a:fillRect/>
          </a:stretch>
        </p:blipFill>
        <p:spPr bwMode="auto">
          <a:xfrm>
            <a:off x="1196753" y="7698323"/>
            <a:ext cx="5661247" cy="1266165"/>
          </a:xfrm>
          <a:prstGeom prst="rect">
            <a:avLst/>
          </a:prstGeom>
          <a:noFill/>
          <a:ln w="9525">
            <a:noFill/>
            <a:miter lim="800000"/>
            <a:headEnd/>
            <a:tailEnd/>
          </a:ln>
        </p:spPr>
      </p:pic>
      <p:sp>
        <p:nvSpPr>
          <p:cNvPr id="28" name="正方形/長方形 27"/>
          <p:cNvSpPr/>
          <p:nvPr/>
        </p:nvSpPr>
        <p:spPr>
          <a:xfrm>
            <a:off x="1484784" y="3923928"/>
            <a:ext cx="4968552" cy="36004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r>
              <a:rPr kumimoji="1" lang="ja-JP" altLang="en-US" dirty="0" smtClean="0"/>
              <a:t>｜　</a:t>
            </a:r>
            <a:r>
              <a:rPr kumimoji="1" lang="ja-JP" altLang="en-US" dirty="0" smtClean="0">
                <a:latin typeface="HGP創英角ｺﾞｼｯｸUB" pitchFamily="50" charset="-128"/>
                <a:ea typeface="HGP創英角ｺﾞｼｯｸUB" pitchFamily="50" charset="-128"/>
              </a:rPr>
              <a:t>お問い合わせ</a:t>
            </a:r>
            <a:r>
              <a:rPr lang="ja-JP" altLang="en-US" dirty="0" smtClean="0">
                <a:latin typeface="HGP創英角ｺﾞｼｯｸUB" pitchFamily="50" charset="-128"/>
                <a:ea typeface="HGP創英角ｺﾞｼｯｸUB" pitchFamily="50" charset="-128"/>
              </a:rPr>
              <a:t>有難うございます。</a:t>
            </a:r>
            <a:endParaRPr kumimoji="1" lang="ja-JP" altLang="en-US" dirty="0">
              <a:latin typeface="HGP創英角ｺﾞｼｯｸUB" pitchFamily="50" charset="-128"/>
              <a:ea typeface="HGP創英角ｺﾞｼｯｸUB" pitchFamily="50" charset="-128"/>
            </a:endParaRPr>
          </a:p>
        </p:txBody>
      </p:sp>
      <p:cxnSp>
        <p:nvCxnSpPr>
          <p:cNvPr id="29" name="直線コネクタ 28"/>
          <p:cNvCxnSpPr/>
          <p:nvPr/>
        </p:nvCxnSpPr>
        <p:spPr>
          <a:xfrm>
            <a:off x="1484784" y="4644008"/>
            <a:ext cx="489654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1684944" y="4716016"/>
            <a:ext cx="2464136" cy="369332"/>
          </a:xfrm>
          <a:prstGeom prst="rect">
            <a:avLst/>
          </a:prstGeom>
          <a:noFill/>
        </p:spPr>
        <p:txBody>
          <a:bodyPr wrap="none" rtlCol="0">
            <a:spAutoFit/>
          </a:bodyPr>
          <a:lstStyle/>
          <a:p>
            <a:r>
              <a:rPr kumimoji="1" lang="ja-JP" altLang="en-US" dirty="0" smtClean="0">
                <a:latin typeface="HGP創英角ｺﾞｼｯｸUB" pitchFamily="50" charset="-128"/>
                <a:ea typeface="HGP創英角ｺﾞｼｯｸUB" pitchFamily="50" charset="-128"/>
              </a:rPr>
              <a:t>送信完了いたしました。</a:t>
            </a:r>
            <a:endParaRPr kumimoji="1" lang="ja-JP" altLang="en-US" dirty="0">
              <a:latin typeface="HGP創英角ｺﾞｼｯｸUB" pitchFamily="50" charset="-128"/>
              <a:ea typeface="HGP創英角ｺﾞｼｯｸUB" pitchFamily="50" charset="-128"/>
            </a:endParaRPr>
          </a:p>
        </p:txBody>
      </p:sp>
      <p:sp>
        <p:nvSpPr>
          <p:cNvPr id="35" name="テキスト ボックス 34"/>
          <p:cNvSpPr txBox="1"/>
          <p:nvPr/>
        </p:nvSpPr>
        <p:spPr>
          <a:xfrm>
            <a:off x="1484784" y="5220072"/>
            <a:ext cx="5137945" cy="1754326"/>
          </a:xfrm>
          <a:prstGeom prst="rect">
            <a:avLst/>
          </a:prstGeom>
          <a:noFill/>
        </p:spPr>
        <p:txBody>
          <a:bodyPr wrap="none" rtlCol="0">
            <a:spAutoFit/>
          </a:bodyPr>
          <a:lstStyle/>
          <a:p>
            <a:r>
              <a:rPr kumimoji="1" lang="ja-JP" altLang="en-US" sz="1200" dirty="0" smtClean="0"/>
              <a:t>お問い合わせフォームのご利用ありがとうございます。</a:t>
            </a:r>
            <a:endParaRPr kumimoji="1" lang="en-US" altLang="ja-JP" sz="1200" dirty="0" smtClean="0"/>
          </a:p>
          <a:p>
            <a:r>
              <a:rPr lang="ja-JP" altLang="en-US" sz="1200" dirty="0" smtClean="0"/>
              <a:t>入力頂いたメールアドレスに受付完了のメールを自動送信しています。</a:t>
            </a:r>
            <a:endParaRPr lang="en-US" altLang="ja-JP" sz="1200" dirty="0" smtClean="0"/>
          </a:p>
          <a:p>
            <a:endParaRPr kumimoji="1" lang="en-US" altLang="ja-JP" sz="1200" dirty="0" smtClean="0"/>
          </a:p>
          <a:p>
            <a:r>
              <a:rPr lang="ja-JP" altLang="en-US" sz="1200" dirty="0" smtClean="0"/>
              <a:t>お問い合わせ内容につきまして、弊社で確認を行いご指定の連絡方法にて</a:t>
            </a:r>
            <a:endParaRPr lang="en-US" altLang="ja-JP" sz="1200" dirty="0" smtClean="0"/>
          </a:p>
          <a:p>
            <a:r>
              <a:rPr lang="ja-JP" altLang="en-US" sz="1200" dirty="0" smtClean="0"/>
              <a:t>回答いたしますので</a:t>
            </a:r>
            <a:r>
              <a:rPr kumimoji="1" lang="ja-JP" altLang="en-US" sz="1200" dirty="0" smtClean="0"/>
              <a:t>今しばらくお待ちください。</a:t>
            </a:r>
            <a:endParaRPr kumimoji="1" lang="en-US" altLang="ja-JP" sz="1200" dirty="0" smtClean="0"/>
          </a:p>
          <a:p>
            <a:r>
              <a:rPr lang="ja-JP" altLang="en-US" sz="1200" dirty="0" smtClean="0"/>
              <a:t>なお、２～３日たってもご連絡が無い場合は、恐れいりますが直接お電話にて</a:t>
            </a:r>
            <a:endParaRPr lang="en-US" altLang="ja-JP" sz="1200" dirty="0" smtClean="0"/>
          </a:p>
          <a:p>
            <a:r>
              <a:rPr kumimoji="1" lang="ja-JP" altLang="en-US" sz="1200" dirty="0" smtClean="0"/>
              <a:t>ご確認をお願いいたします。</a:t>
            </a:r>
            <a:endParaRPr kumimoji="1" lang="en-US" altLang="ja-JP" sz="1200" dirty="0" smtClean="0"/>
          </a:p>
          <a:p>
            <a:endParaRPr lang="en-US" altLang="ja-JP" sz="1200" dirty="0" smtClean="0"/>
          </a:p>
          <a:p>
            <a:endParaRPr kumimoji="1" lang="ja-JP" altLang="en-US" sz="1200" dirty="0"/>
          </a:p>
        </p:txBody>
      </p:sp>
      <p:sp>
        <p:nvSpPr>
          <p:cNvPr id="37" name="正方形/長方形 36"/>
          <p:cNvSpPr/>
          <p:nvPr/>
        </p:nvSpPr>
        <p:spPr>
          <a:xfrm>
            <a:off x="1628800" y="6732240"/>
            <a:ext cx="4680520" cy="93610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2362455" y="6770340"/>
            <a:ext cx="3010761" cy="276999"/>
          </a:xfrm>
          <a:prstGeom prst="rect">
            <a:avLst/>
          </a:prstGeom>
          <a:noFill/>
        </p:spPr>
        <p:txBody>
          <a:bodyPr wrap="none" rtlCol="0">
            <a:spAutoFit/>
          </a:bodyPr>
          <a:lstStyle/>
          <a:p>
            <a:r>
              <a:rPr kumimoji="1" lang="ja-JP" altLang="en-US" sz="1200" b="1" dirty="0" smtClean="0">
                <a:solidFill>
                  <a:schemeClr val="tx1">
                    <a:lumMod val="65000"/>
                    <a:lumOff val="35000"/>
                  </a:schemeClr>
                </a:solidFill>
              </a:rPr>
              <a:t>お電話でもお気軽にお問い合わせください。</a:t>
            </a:r>
            <a:endParaRPr kumimoji="1" lang="ja-JP" altLang="en-US" sz="1200" b="1" dirty="0">
              <a:solidFill>
                <a:schemeClr val="tx1">
                  <a:lumMod val="65000"/>
                  <a:lumOff val="35000"/>
                </a:schemeClr>
              </a:solidFill>
            </a:endParaRPr>
          </a:p>
        </p:txBody>
      </p:sp>
      <p:sp>
        <p:nvSpPr>
          <p:cNvPr id="39" name="テキスト ボックス 38"/>
          <p:cNvSpPr txBox="1"/>
          <p:nvPr/>
        </p:nvSpPr>
        <p:spPr>
          <a:xfrm>
            <a:off x="2852936" y="6941358"/>
            <a:ext cx="1999265" cy="477054"/>
          </a:xfrm>
          <a:prstGeom prst="rect">
            <a:avLst/>
          </a:prstGeom>
          <a:noFill/>
        </p:spPr>
        <p:txBody>
          <a:bodyPr wrap="none" rtlCol="0">
            <a:spAutoFit/>
          </a:bodyPr>
          <a:lstStyle/>
          <a:p>
            <a:r>
              <a:rPr kumimoji="1" lang="en-US" altLang="ja-JP" sz="2500" b="1" dirty="0" smtClean="0">
                <a:solidFill>
                  <a:schemeClr val="tx1">
                    <a:lumMod val="65000"/>
                    <a:lumOff val="35000"/>
                  </a:schemeClr>
                </a:solidFill>
              </a:rPr>
              <a:t>03-6279-0521</a:t>
            </a:r>
            <a:endParaRPr kumimoji="1" lang="ja-JP" altLang="en-US" sz="2500" b="1" dirty="0">
              <a:solidFill>
                <a:schemeClr val="tx1">
                  <a:lumMod val="65000"/>
                  <a:lumOff val="35000"/>
                </a:schemeClr>
              </a:solidFill>
            </a:endParaRPr>
          </a:p>
        </p:txBody>
      </p:sp>
      <p:sp>
        <p:nvSpPr>
          <p:cNvPr id="40" name="テキスト ボックス 39"/>
          <p:cNvSpPr txBox="1"/>
          <p:nvPr/>
        </p:nvSpPr>
        <p:spPr>
          <a:xfrm>
            <a:off x="2348880" y="7346404"/>
            <a:ext cx="3090911" cy="276999"/>
          </a:xfrm>
          <a:prstGeom prst="rect">
            <a:avLst/>
          </a:prstGeom>
          <a:noFill/>
        </p:spPr>
        <p:txBody>
          <a:bodyPr wrap="none" rtlCol="0">
            <a:spAutoFit/>
          </a:bodyPr>
          <a:lstStyle/>
          <a:p>
            <a:r>
              <a:rPr lang="en-US" altLang="ja-JP" sz="1200" dirty="0" smtClean="0"/>
              <a:t>9</a:t>
            </a:r>
            <a:r>
              <a:rPr lang="ja-JP" altLang="en-US" sz="1200" dirty="0" smtClean="0"/>
              <a:t>：</a:t>
            </a:r>
            <a:r>
              <a:rPr lang="en-US" altLang="ja-JP" sz="1200" dirty="0" smtClean="0"/>
              <a:t>00AM</a:t>
            </a:r>
            <a:r>
              <a:rPr lang="ja-JP" altLang="en-US" sz="1200" dirty="0" smtClean="0"/>
              <a:t>～</a:t>
            </a:r>
            <a:r>
              <a:rPr lang="en-US" altLang="ja-JP" sz="1200" dirty="0" smtClean="0"/>
              <a:t>17</a:t>
            </a:r>
            <a:r>
              <a:rPr lang="ja-JP" altLang="en-US" sz="1200" dirty="0" smtClean="0"/>
              <a:t>：</a:t>
            </a:r>
            <a:r>
              <a:rPr lang="en-US" altLang="ja-JP" sz="1200" dirty="0" smtClean="0"/>
              <a:t>00PM</a:t>
            </a:r>
            <a:r>
              <a:rPr lang="ja-JP" altLang="en-US" sz="1200" dirty="0" smtClean="0"/>
              <a:t>（土・日・祝・年末年始休）</a:t>
            </a:r>
            <a:endParaRPr kumimoji="1" lang="ja-JP" altLang="en-US" sz="1200" b="1" dirty="0">
              <a:solidFill>
                <a:schemeClr val="tx1">
                  <a:lumMod val="65000"/>
                  <a:lumOff val="3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5" name="正方形/長方形 44"/>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今日、さまざまなシチュエーションでクレジットカードは利用できるようになってきました。</a:t>
            </a:r>
            <a:r>
              <a:rPr lang="ja-JP" altLang="en-US" sz="1200" dirty="0" smtClean="0">
                <a:solidFill>
                  <a:schemeClr val="tx1"/>
                </a:solidFill>
              </a:rPr>
              <a:t>クレジットカードの利用率は</a:t>
            </a:r>
            <a:r>
              <a:rPr lang="en-US" altLang="ja-JP" sz="1200" dirty="0" smtClean="0">
                <a:solidFill>
                  <a:schemeClr val="tx1"/>
                </a:solidFill>
              </a:rPr>
              <a:t>10</a:t>
            </a:r>
            <a:r>
              <a:rPr lang="ja-JP" altLang="en-US" sz="1200" dirty="0" smtClean="0">
                <a:solidFill>
                  <a:schemeClr val="tx1"/>
                </a:solidFill>
              </a:rPr>
              <a:t>年前と比べ、</a:t>
            </a:r>
            <a:r>
              <a:rPr lang="en-US" altLang="ja-JP" sz="1200" dirty="0" smtClean="0">
                <a:solidFill>
                  <a:schemeClr val="tx1"/>
                </a:solidFill>
              </a:rPr>
              <a:t>2</a:t>
            </a:r>
            <a:r>
              <a:rPr lang="ja-JP" altLang="en-US" sz="1200" dirty="0" smtClean="0">
                <a:solidFill>
                  <a:schemeClr val="tx1"/>
                </a:solidFill>
              </a:rPr>
              <a:t>倍に増えているものの民間最終消費支出の</a:t>
            </a:r>
            <a:r>
              <a:rPr lang="en-US" altLang="ja-JP" sz="1200" dirty="0" smtClean="0">
                <a:solidFill>
                  <a:schemeClr val="tx1"/>
                </a:solidFill>
              </a:rPr>
              <a:t>20</a:t>
            </a:r>
            <a:r>
              <a:rPr lang="ja-JP" altLang="en-US" sz="1200" dirty="0" smtClean="0">
                <a:solidFill>
                  <a:schemeClr val="tx1"/>
                </a:solidFill>
              </a:rPr>
              <a:t>％にも満たない数字です。</a:t>
            </a:r>
            <a:endParaRPr lang="en-US" altLang="ja-JP" sz="1200" dirty="0" smtClean="0">
              <a:solidFill>
                <a:schemeClr val="tx1"/>
              </a:solidFill>
            </a:endParaRPr>
          </a:p>
          <a:p>
            <a:r>
              <a:rPr lang="ja-JP" altLang="en-US" sz="1200" dirty="0" smtClean="0">
                <a:solidFill>
                  <a:schemeClr val="tx1"/>
                </a:solidFill>
              </a:rPr>
              <a:t>クレジットカードの利用シーンが多様化し、消費者にとって利用しやすい環境を整えることが今後のテーマとなっております。</a:t>
            </a:r>
            <a:endParaRPr kumimoji="1" lang="ja-JP" altLang="en-US" sz="1200" dirty="0">
              <a:solidFill>
                <a:schemeClr val="tx1"/>
              </a:solidFill>
            </a:endParaRPr>
          </a:p>
        </p:txBody>
      </p:sp>
      <p:sp>
        <p:nvSpPr>
          <p:cNvPr id="52" name="正方形/長方形 51"/>
          <p:cNvSpPr/>
          <p:nvPr/>
        </p:nvSpPr>
        <p:spPr>
          <a:xfrm>
            <a:off x="44624" y="3923928"/>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sp>
        <p:nvSpPr>
          <p:cNvPr id="37" name="正方形/長方形 36"/>
          <p:cNvSpPr/>
          <p:nvPr/>
        </p:nvSpPr>
        <p:spPr>
          <a:xfrm>
            <a:off x="1340767" y="3563888"/>
            <a:ext cx="1346844" cy="369332"/>
          </a:xfrm>
          <a:prstGeom prst="rect">
            <a:avLst/>
          </a:prstGeom>
        </p:spPr>
        <p:txBody>
          <a:bodyPr wrap="none">
            <a:spAutoFit/>
          </a:bodyPr>
          <a:lstStyle/>
          <a:p>
            <a:pPr algn="ctr"/>
            <a:r>
              <a:rPr lang="ja-JP" altLang="en-US" b="1" dirty="0" smtClean="0">
                <a:latin typeface="+mn-ea"/>
              </a:rPr>
              <a:t>＜飲食業＞</a:t>
            </a:r>
            <a:endParaRPr lang="en-US" altLang="ja-JP" b="1" dirty="0" smtClean="0">
              <a:latin typeface="+mn-ea"/>
            </a:endParaRPr>
          </a:p>
        </p:txBody>
      </p:sp>
      <p:sp>
        <p:nvSpPr>
          <p:cNvPr id="40" name="正方形/長方形 39"/>
          <p:cNvSpPr/>
          <p:nvPr/>
        </p:nvSpPr>
        <p:spPr>
          <a:xfrm>
            <a:off x="3933056" y="3923928"/>
            <a:ext cx="2160240" cy="18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ja-JP" altLang="ja-JP" sz="1000" dirty="0" smtClean="0">
                <a:solidFill>
                  <a:schemeClr val="tx1"/>
                </a:solidFill>
              </a:rPr>
              <a:t>当店は、ビジネス街にお店</a:t>
            </a:r>
            <a:r>
              <a:rPr lang="ja-JP" altLang="en-US" sz="1000" dirty="0" smtClean="0">
                <a:solidFill>
                  <a:schemeClr val="tx1"/>
                </a:solidFill>
              </a:rPr>
              <a:t>を構えている</a:t>
            </a:r>
            <a:r>
              <a:rPr lang="ja-JP" altLang="ja-JP" sz="1000" dirty="0" smtClean="0">
                <a:solidFill>
                  <a:schemeClr val="tx1"/>
                </a:solidFill>
              </a:rPr>
              <a:t>ため会社関係</a:t>
            </a:r>
            <a:r>
              <a:rPr lang="ja-JP" altLang="en-US" sz="1000" dirty="0" smtClean="0">
                <a:solidFill>
                  <a:schemeClr val="tx1"/>
                </a:solidFill>
              </a:rPr>
              <a:t>の宴会や接待で</a:t>
            </a:r>
            <a:r>
              <a:rPr lang="ja-JP" altLang="ja-JP" sz="1000" dirty="0" smtClean="0">
                <a:solidFill>
                  <a:schemeClr val="tx1"/>
                </a:solidFill>
              </a:rPr>
              <a:t>ご利用いただくことが</a:t>
            </a:r>
            <a:r>
              <a:rPr lang="ja-JP" altLang="en-US" sz="1000" dirty="0" smtClean="0">
                <a:solidFill>
                  <a:schemeClr val="tx1"/>
                </a:solidFill>
              </a:rPr>
              <a:t>非常に多く、そのほとんどがクレジットカードでのお支払いです。最近では、お勤めされている会社のコーポレートカードをご利用いただく頻度も増えてきており現金でのお支払いがほとんどない日もございます。</a:t>
            </a:r>
            <a:endParaRPr kumimoji="1" lang="ja-JP" altLang="en-US" sz="1000" dirty="0">
              <a:solidFill>
                <a:schemeClr val="tx1"/>
              </a:solidFill>
            </a:endParaRPr>
          </a:p>
        </p:txBody>
      </p:sp>
      <p:sp>
        <p:nvSpPr>
          <p:cNvPr id="41" name="正方形/長方形 40"/>
          <p:cNvSpPr/>
          <p:nvPr/>
        </p:nvSpPr>
        <p:spPr>
          <a:xfrm>
            <a:off x="1484784" y="5868144"/>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1000" dirty="0" smtClean="0">
              <a:solidFill>
                <a:schemeClr val="tx1"/>
              </a:solidFill>
            </a:endParaRPr>
          </a:p>
          <a:p>
            <a:r>
              <a:rPr lang="ja-JP" altLang="en-US" sz="1000" dirty="0" smtClean="0">
                <a:solidFill>
                  <a:schemeClr val="tx1"/>
                </a:solidFill>
              </a:rPr>
              <a:t>月末は、お客様も多く嬉しい限りですがそれとは逆に</a:t>
            </a:r>
            <a:r>
              <a:rPr lang="ja-JP" altLang="ja-JP" sz="1000" dirty="0" smtClean="0">
                <a:solidFill>
                  <a:schemeClr val="tx1"/>
                </a:solidFill>
              </a:rPr>
              <a:t>レジの中の現金が乏しくなります</a:t>
            </a:r>
            <a:r>
              <a:rPr lang="ja-JP" altLang="en-US" sz="1000" dirty="0" err="1" smtClean="0">
                <a:solidFill>
                  <a:schemeClr val="tx1"/>
                </a:solidFill>
              </a:rPr>
              <a:t>。</a:t>
            </a:r>
            <a:r>
              <a:rPr lang="ja-JP" altLang="ja-JP" sz="1000" dirty="0" err="1" smtClean="0">
                <a:solidFill>
                  <a:schemeClr val="tx1"/>
                </a:solidFill>
              </a:rPr>
              <a:t>。</a:t>
            </a:r>
            <a:r>
              <a:rPr lang="ja-JP" altLang="ja-JP" sz="1000" dirty="0" smtClean="0">
                <a:solidFill>
                  <a:schemeClr val="tx1"/>
                </a:solidFill>
              </a:rPr>
              <a:t>創業時から毎日築地に足を運び活きのいい新鮮な食材をお客様に提供することが当店のモットーですが仕入れは</a:t>
            </a:r>
            <a:r>
              <a:rPr lang="ja-JP" altLang="en-US" sz="1000" dirty="0" smtClean="0">
                <a:solidFill>
                  <a:schemeClr val="tx1"/>
                </a:solidFill>
              </a:rPr>
              <a:t>全て</a:t>
            </a:r>
            <a:r>
              <a:rPr lang="ja-JP" altLang="ja-JP" sz="1000" dirty="0" smtClean="0">
                <a:solidFill>
                  <a:schemeClr val="tx1"/>
                </a:solidFill>
              </a:rPr>
              <a:t>現金払いのため、</a:t>
            </a:r>
            <a:endParaRPr lang="en-US" altLang="ja-JP" sz="1000" dirty="0" smtClean="0">
              <a:solidFill>
                <a:schemeClr val="tx1"/>
              </a:solidFill>
            </a:endParaRPr>
          </a:p>
          <a:p>
            <a:endParaRPr lang="en-US" altLang="ja-JP" sz="1000" dirty="0" smtClean="0">
              <a:solidFill>
                <a:schemeClr val="tx1"/>
              </a:solidFill>
            </a:endParaRPr>
          </a:p>
        </p:txBody>
      </p:sp>
      <p:pic>
        <p:nvPicPr>
          <p:cNvPr id="42" name="Picture 4"/>
          <p:cNvPicPr>
            <a:picLocks noChangeAspect="1" noChangeArrowheads="1"/>
          </p:cNvPicPr>
          <p:nvPr/>
        </p:nvPicPr>
        <p:blipFill>
          <a:blip r:embed="rId12" cstate="print"/>
          <a:srcRect/>
          <a:stretch>
            <a:fillRect/>
          </a:stretch>
        </p:blipFill>
        <p:spPr bwMode="auto">
          <a:xfrm>
            <a:off x="1484784" y="4067944"/>
            <a:ext cx="2205822" cy="1512168"/>
          </a:xfrm>
          <a:prstGeom prst="rect">
            <a:avLst/>
          </a:prstGeom>
          <a:noFill/>
        </p:spPr>
      </p:pic>
      <p:pic>
        <p:nvPicPr>
          <p:cNvPr id="43" name="Picture 6"/>
          <p:cNvPicPr>
            <a:picLocks noChangeAspect="1" noChangeArrowheads="1"/>
          </p:cNvPicPr>
          <p:nvPr/>
        </p:nvPicPr>
        <p:blipFill>
          <a:blip r:embed="rId13" cstate="print"/>
          <a:srcRect/>
          <a:stretch>
            <a:fillRect/>
          </a:stretch>
        </p:blipFill>
        <p:spPr bwMode="auto">
          <a:xfrm>
            <a:off x="3905105" y="6156176"/>
            <a:ext cx="2260199" cy="1512168"/>
          </a:xfrm>
          <a:prstGeom prst="rect">
            <a:avLst/>
          </a:prstGeom>
          <a:noFill/>
        </p:spPr>
      </p:pic>
      <p:pic>
        <p:nvPicPr>
          <p:cNvPr id="31746" name="Picture 2"/>
          <p:cNvPicPr>
            <a:picLocks noChangeAspect="1" noChangeArrowheads="1"/>
          </p:cNvPicPr>
          <p:nvPr/>
        </p:nvPicPr>
        <p:blipFill>
          <a:blip r:embed="rId14" cstate="print"/>
          <a:srcRect/>
          <a:stretch>
            <a:fillRect/>
          </a:stretch>
        </p:blipFill>
        <p:spPr bwMode="auto">
          <a:xfrm>
            <a:off x="1484784" y="7092280"/>
            <a:ext cx="2160240" cy="1843513"/>
          </a:xfrm>
          <a:prstGeom prst="rect">
            <a:avLst/>
          </a:prstGeom>
          <a:noFill/>
          <a:ln w="9525">
            <a:noFill/>
            <a:miter lim="800000"/>
            <a:headEnd/>
            <a:tailEnd/>
          </a:ln>
        </p:spPr>
      </p:pic>
      <p:sp>
        <p:nvSpPr>
          <p:cNvPr id="44" name="正方形/長方形 43"/>
          <p:cNvSpPr/>
          <p:nvPr/>
        </p:nvSpPr>
        <p:spPr>
          <a:xfrm>
            <a:off x="3933056" y="7740352"/>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現在利用している「</a:t>
            </a:r>
            <a:r>
              <a:rPr lang="en-US" altLang="ja-JP" sz="1000" dirty="0" smtClean="0">
                <a:solidFill>
                  <a:schemeClr val="tx1"/>
                </a:solidFill>
              </a:rPr>
              <a:t>3</a:t>
            </a:r>
            <a:r>
              <a:rPr lang="ja-JP" altLang="ja-JP" sz="1000" dirty="0" smtClean="0">
                <a:solidFill>
                  <a:schemeClr val="tx1"/>
                </a:solidFill>
              </a:rPr>
              <a:t>日後決済」は非常に心強い味方です。</a:t>
            </a:r>
            <a:r>
              <a:rPr lang="ja-JP" altLang="en-US" sz="1000" dirty="0" smtClean="0">
                <a:solidFill>
                  <a:schemeClr val="tx1"/>
                </a:solidFill>
              </a:rPr>
              <a:t>今日も資金繰りを気にすることなくお客様へ最高の食材で「おもてなし」させていただきます。</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5" name="正方形/長方形 44"/>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今日、さまざまなシチュエーションでクレジットカードは利用できるようになってきました。</a:t>
            </a:r>
            <a:r>
              <a:rPr lang="ja-JP" altLang="en-US" sz="1200" dirty="0" smtClean="0">
                <a:solidFill>
                  <a:schemeClr val="tx1"/>
                </a:solidFill>
              </a:rPr>
              <a:t>クレジットカードの利用率は</a:t>
            </a:r>
            <a:r>
              <a:rPr lang="en-US" altLang="ja-JP" sz="1200" dirty="0" smtClean="0">
                <a:solidFill>
                  <a:schemeClr val="tx1"/>
                </a:solidFill>
              </a:rPr>
              <a:t>10</a:t>
            </a:r>
            <a:r>
              <a:rPr lang="ja-JP" altLang="en-US" sz="1200" dirty="0" smtClean="0">
                <a:solidFill>
                  <a:schemeClr val="tx1"/>
                </a:solidFill>
              </a:rPr>
              <a:t>年前と比べ、</a:t>
            </a:r>
            <a:r>
              <a:rPr lang="en-US" altLang="ja-JP" sz="1200" dirty="0" smtClean="0">
                <a:solidFill>
                  <a:schemeClr val="tx1"/>
                </a:solidFill>
              </a:rPr>
              <a:t>2</a:t>
            </a:r>
            <a:r>
              <a:rPr lang="ja-JP" altLang="en-US" sz="1200" dirty="0" smtClean="0">
                <a:solidFill>
                  <a:schemeClr val="tx1"/>
                </a:solidFill>
              </a:rPr>
              <a:t>倍に増えているものの民間最終消費支出の</a:t>
            </a:r>
            <a:r>
              <a:rPr lang="en-US" altLang="ja-JP" sz="1200" dirty="0" smtClean="0">
                <a:solidFill>
                  <a:schemeClr val="tx1"/>
                </a:solidFill>
              </a:rPr>
              <a:t>20</a:t>
            </a:r>
            <a:r>
              <a:rPr lang="ja-JP" altLang="en-US" sz="1200" dirty="0" smtClean="0">
                <a:solidFill>
                  <a:schemeClr val="tx1"/>
                </a:solidFill>
              </a:rPr>
              <a:t>％にも満たない数字です。</a:t>
            </a:r>
            <a:endParaRPr lang="en-US" altLang="ja-JP" sz="1200" dirty="0" smtClean="0">
              <a:solidFill>
                <a:schemeClr val="tx1"/>
              </a:solidFill>
            </a:endParaRPr>
          </a:p>
          <a:p>
            <a:r>
              <a:rPr lang="ja-JP" altLang="en-US" sz="1200" dirty="0" smtClean="0">
                <a:solidFill>
                  <a:schemeClr val="tx1"/>
                </a:solidFill>
              </a:rPr>
              <a:t>クレジットカードの利用シーンが多様化し、消費者にとって利用しやすい環境を整えることが今後のテーマとなっております。</a:t>
            </a:r>
            <a:endParaRPr kumimoji="1" lang="ja-JP" altLang="en-US" sz="1200" dirty="0">
              <a:solidFill>
                <a:schemeClr val="tx1"/>
              </a:solidFill>
            </a:endParaRPr>
          </a:p>
        </p:txBody>
      </p:sp>
      <p:sp>
        <p:nvSpPr>
          <p:cNvPr id="52" name="正方形/長方形 51"/>
          <p:cNvSpPr/>
          <p:nvPr/>
        </p:nvSpPr>
        <p:spPr>
          <a:xfrm>
            <a:off x="44624" y="39239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sp>
        <p:nvSpPr>
          <p:cNvPr id="37" name="正方形/長方形 36"/>
          <p:cNvSpPr/>
          <p:nvPr/>
        </p:nvSpPr>
        <p:spPr>
          <a:xfrm>
            <a:off x="1340766" y="3563888"/>
            <a:ext cx="1346844" cy="369332"/>
          </a:xfrm>
          <a:prstGeom prst="rect">
            <a:avLst/>
          </a:prstGeom>
        </p:spPr>
        <p:txBody>
          <a:bodyPr wrap="none">
            <a:spAutoFit/>
          </a:bodyPr>
          <a:lstStyle/>
          <a:p>
            <a:pPr algn="ctr"/>
            <a:r>
              <a:rPr lang="ja-JP" altLang="en-US" b="1" dirty="0" smtClean="0">
                <a:latin typeface="+mn-ea"/>
              </a:rPr>
              <a:t>＜美容業＞</a:t>
            </a:r>
            <a:endParaRPr lang="en-US" altLang="ja-JP" b="1" dirty="0" smtClean="0">
              <a:latin typeface="+mn-ea"/>
            </a:endParaRPr>
          </a:p>
        </p:txBody>
      </p:sp>
      <p:sp>
        <p:nvSpPr>
          <p:cNvPr id="40" name="正方形/長方形 39"/>
          <p:cNvSpPr/>
          <p:nvPr/>
        </p:nvSpPr>
        <p:spPr>
          <a:xfrm>
            <a:off x="3933056" y="4139952"/>
            <a:ext cx="2160240" cy="18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最近は</a:t>
            </a:r>
            <a:r>
              <a:rPr lang="ja-JP" altLang="en-US" sz="1000" dirty="0" smtClean="0">
                <a:solidFill>
                  <a:schemeClr val="tx1"/>
                </a:solidFill>
              </a:rPr>
              <a:t>、</a:t>
            </a:r>
            <a:r>
              <a:rPr lang="ja-JP" altLang="ja-JP" sz="1000" dirty="0" smtClean="0">
                <a:solidFill>
                  <a:schemeClr val="tx1"/>
                </a:solidFill>
              </a:rPr>
              <a:t>スマートホンや</a:t>
            </a:r>
            <a:r>
              <a:rPr lang="en-US" altLang="ja-JP" sz="1000" dirty="0" smtClean="0">
                <a:solidFill>
                  <a:schemeClr val="tx1"/>
                </a:solidFill>
              </a:rPr>
              <a:t>PC</a:t>
            </a:r>
            <a:r>
              <a:rPr lang="ja-JP" altLang="ja-JP" sz="1000" dirty="0" smtClean="0">
                <a:solidFill>
                  <a:schemeClr val="tx1"/>
                </a:solidFill>
              </a:rPr>
              <a:t>からオンライン予約をしていただけるお客様が増えクレジットカード払いがあるかないかで店舗の集客が大きく変わってくると友人の美容院オーナーからマーチャント・サポートさんを紹介してもらい導入を決めました。</a:t>
            </a:r>
            <a:endParaRPr lang="ja-JP" altLang="ja-JP" sz="1000" dirty="0">
              <a:solidFill>
                <a:schemeClr val="tx1"/>
              </a:solidFill>
            </a:endParaRPr>
          </a:p>
        </p:txBody>
      </p:sp>
      <p:sp>
        <p:nvSpPr>
          <p:cNvPr id="41" name="正方形/長方形 40"/>
          <p:cNvSpPr/>
          <p:nvPr/>
        </p:nvSpPr>
        <p:spPr>
          <a:xfrm>
            <a:off x="1484784" y="5868144"/>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クレジットカードが使えるようになったことで施術当日に追加でトリートメントやカラーを希望されるお客さまも増え</a:t>
            </a:r>
            <a:r>
              <a:rPr lang="ja-JP" altLang="en-US" sz="1000" dirty="0" smtClean="0">
                <a:solidFill>
                  <a:schemeClr val="tx1"/>
                </a:solidFill>
              </a:rPr>
              <a:t>好きなスタイルに合ったご提案できるようになりました。</a:t>
            </a:r>
            <a:endParaRPr lang="ja-JP" altLang="ja-JP" sz="1000" dirty="0">
              <a:solidFill>
                <a:schemeClr val="tx1"/>
              </a:solidFill>
            </a:endParaRPr>
          </a:p>
        </p:txBody>
      </p:sp>
      <p:sp>
        <p:nvSpPr>
          <p:cNvPr id="44" name="正方形/長方形 43"/>
          <p:cNvSpPr/>
          <p:nvPr/>
        </p:nvSpPr>
        <p:spPr>
          <a:xfrm>
            <a:off x="3933056" y="7812360"/>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最近では、分割払いも対応ができるようにヘアケア商品をまとめ買いされる方</a:t>
            </a:r>
            <a:r>
              <a:rPr lang="ja-JP" altLang="en-US" sz="1000" dirty="0" smtClean="0">
                <a:solidFill>
                  <a:schemeClr val="tx1"/>
                </a:solidFill>
              </a:rPr>
              <a:t>もおられ</a:t>
            </a:r>
            <a:r>
              <a:rPr lang="ja-JP" altLang="ja-JP" sz="1000" dirty="0" smtClean="0">
                <a:solidFill>
                  <a:schemeClr val="tx1"/>
                </a:solidFill>
              </a:rPr>
              <a:t>導入して良かったと感じております。</a:t>
            </a:r>
            <a:endParaRPr lang="ja-JP" altLang="ja-JP" sz="1000" dirty="0">
              <a:solidFill>
                <a:schemeClr val="tx1"/>
              </a:solidFill>
            </a:endParaRPr>
          </a:p>
        </p:txBody>
      </p:sp>
      <p:pic>
        <p:nvPicPr>
          <p:cNvPr id="33" name="Picture 4"/>
          <p:cNvPicPr>
            <a:picLocks noChangeAspect="1" noChangeArrowheads="1"/>
          </p:cNvPicPr>
          <p:nvPr/>
        </p:nvPicPr>
        <p:blipFill>
          <a:blip r:embed="rId12" cstate="print"/>
          <a:srcRect/>
          <a:stretch>
            <a:fillRect/>
          </a:stretch>
        </p:blipFill>
        <p:spPr bwMode="auto">
          <a:xfrm>
            <a:off x="1484784" y="4139952"/>
            <a:ext cx="2222748" cy="1389218"/>
          </a:xfrm>
          <a:prstGeom prst="rect">
            <a:avLst/>
          </a:prstGeom>
          <a:noFill/>
        </p:spPr>
      </p:pic>
      <p:pic>
        <p:nvPicPr>
          <p:cNvPr id="38" name="Picture 8"/>
          <p:cNvPicPr>
            <a:picLocks noChangeAspect="1" noChangeArrowheads="1"/>
          </p:cNvPicPr>
          <p:nvPr/>
        </p:nvPicPr>
        <p:blipFill>
          <a:blip r:embed="rId13" cstate="print"/>
          <a:srcRect/>
          <a:stretch>
            <a:fillRect/>
          </a:stretch>
        </p:blipFill>
        <p:spPr bwMode="auto">
          <a:xfrm>
            <a:off x="3933056" y="6012160"/>
            <a:ext cx="2248463" cy="1586858"/>
          </a:xfrm>
          <a:prstGeom prst="rect">
            <a:avLst/>
          </a:prstGeom>
          <a:noFill/>
        </p:spPr>
      </p:pic>
      <p:pic>
        <p:nvPicPr>
          <p:cNvPr id="33794" name="Picture 2"/>
          <p:cNvPicPr>
            <a:picLocks noChangeAspect="1" noChangeArrowheads="1"/>
          </p:cNvPicPr>
          <p:nvPr/>
        </p:nvPicPr>
        <p:blipFill>
          <a:blip r:embed="rId14" cstate="print"/>
          <a:srcRect/>
          <a:stretch>
            <a:fillRect/>
          </a:stretch>
        </p:blipFill>
        <p:spPr bwMode="auto">
          <a:xfrm>
            <a:off x="1412776" y="7092280"/>
            <a:ext cx="2341329" cy="1728192"/>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5" name="正方形/長方形 44"/>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今日、さまざまなシチュエーションでクレジットカードは利用できるようになってきました。</a:t>
            </a:r>
            <a:r>
              <a:rPr lang="ja-JP" altLang="en-US" sz="1200" dirty="0" smtClean="0">
                <a:solidFill>
                  <a:schemeClr val="tx1"/>
                </a:solidFill>
              </a:rPr>
              <a:t>クレジットカードの利用率は</a:t>
            </a:r>
            <a:r>
              <a:rPr lang="en-US" altLang="ja-JP" sz="1200" dirty="0" smtClean="0">
                <a:solidFill>
                  <a:schemeClr val="tx1"/>
                </a:solidFill>
              </a:rPr>
              <a:t>10</a:t>
            </a:r>
            <a:r>
              <a:rPr lang="ja-JP" altLang="en-US" sz="1200" dirty="0" smtClean="0">
                <a:solidFill>
                  <a:schemeClr val="tx1"/>
                </a:solidFill>
              </a:rPr>
              <a:t>年前と比べ、</a:t>
            </a:r>
            <a:r>
              <a:rPr lang="en-US" altLang="ja-JP" sz="1200" dirty="0" smtClean="0">
                <a:solidFill>
                  <a:schemeClr val="tx1"/>
                </a:solidFill>
              </a:rPr>
              <a:t>2</a:t>
            </a:r>
            <a:r>
              <a:rPr lang="ja-JP" altLang="en-US" sz="1200" dirty="0" smtClean="0">
                <a:solidFill>
                  <a:schemeClr val="tx1"/>
                </a:solidFill>
              </a:rPr>
              <a:t>倍に増えているものの民間最終消費支出の</a:t>
            </a:r>
            <a:r>
              <a:rPr lang="en-US" altLang="ja-JP" sz="1200" dirty="0" smtClean="0">
                <a:solidFill>
                  <a:schemeClr val="tx1"/>
                </a:solidFill>
              </a:rPr>
              <a:t>20</a:t>
            </a:r>
            <a:r>
              <a:rPr lang="ja-JP" altLang="en-US" sz="1200" dirty="0" smtClean="0">
                <a:solidFill>
                  <a:schemeClr val="tx1"/>
                </a:solidFill>
              </a:rPr>
              <a:t>％にも満たない数字です。</a:t>
            </a:r>
            <a:endParaRPr lang="en-US" altLang="ja-JP" sz="1200" dirty="0" smtClean="0">
              <a:solidFill>
                <a:schemeClr val="tx1"/>
              </a:solidFill>
            </a:endParaRPr>
          </a:p>
          <a:p>
            <a:r>
              <a:rPr lang="ja-JP" altLang="en-US" sz="1200" dirty="0" smtClean="0">
                <a:solidFill>
                  <a:schemeClr val="tx1"/>
                </a:solidFill>
              </a:rPr>
              <a:t>クレジットカードの利用シーンが多様化し、消費者にとって利用しやすい環境を整えることが今後のテーマとなっております。</a:t>
            </a:r>
            <a:endParaRPr kumimoji="1" lang="ja-JP" altLang="en-US" sz="1200" dirty="0">
              <a:solidFill>
                <a:schemeClr val="tx1"/>
              </a:solidFill>
            </a:endParaRPr>
          </a:p>
        </p:txBody>
      </p:sp>
      <p:sp>
        <p:nvSpPr>
          <p:cNvPr id="52" name="正方形/長方形 51"/>
          <p:cNvSpPr/>
          <p:nvPr/>
        </p:nvSpPr>
        <p:spPr>
          <a:xfrm>
            <a:off x="44624" y="39239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sp>
        <p:nvSpPr>
          <p:cNvPr id="37" name="正方形/長方形 36"/>
          <p:cNvSpPr/>
          <p:nvPr/>
        </p:nvSpPr>
        <p:spPr>
          <a:xfrm>
            <a:off x="1340768" y="3563888"/>
            <a:ext cx="2044149" cy="369332"/>
          </a:xfrm>
          <a:prstGeom prst="rect">
            <a:avLst/>
          </a:prstGeom>
        </p:spPr>
        <p:txBody>
          <a:bodyPr wrap="none">
            <a:spAutoFit/>
          </a:bodyPr>
          <a:lstStyle/>
          <a:p>
            <a:pPr algn="ctr"/>
            <a:r>
              <a:rPr lang="ja-JP" altLang="en-US" b="1" dirty="0" smtClean="0">
                <a:latin typeface="+mn-ea"/>
              </a:rPr>
              <a:t>＜自動車関連業＞</a:t>
            </a:r>
            <a:endParaRPr lang="en-US" altLang="ja-JP" b="1" dirty="0" smtClean="0">
              <a:latin typeface="+mn-ea"/>
            </a:endParaRPr>
          </a:p>
        </p:txBody>
      </p:sp>
      <p:sp>
        <p:nvSpPr>
          <p:cNvPr id="40" name="正方形/長方形 39"/>
          <p:cNvSpPr/>
          <p:nvPr/>
        </p:nvSpPr>
        <p:spPr>
          <a:xfrm>
            <a:off x="3933056" y="3923928"/>
            <a:ext cx="2160240" cy="18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自動車の整備や修理は、一回の決済金額が高額になりカード決済で分割払いを希望されるお客さまも多数いらっしゃいます</a:t>
            </a:r>
            <a:r>
              <a:rPr lang="ja-JP" altLang="en-US" sz="1000" dirty="0" smtClean="0">
                <a:solidFill>
                  <a:schemeClr val="tx1"/>
                </a:solidFill>
              </a:rPr>
              <a:t>。</a:t>
            </a:r>
            <a:endParaRPr kumimoji="1" lang="ja-JP" altLang="en-US" sz="1000" dirty="0">
              <a:solidFill>
                <a:schemeClr val="tx1"/>
              </a:solidFill>
            </a:endParaRPr>
          </a:p>
        </p:txBody>
      </p:sp>
      <p:sp>
        <p:nvSpPr>
          <p:cNvPr id="41" name="正方形/長方形 40"/>
          <p:cNvSpPr/>
          <p:nvPr/>
        </p:nvSpPr>
        <p:spPr>
          <a:xfrm>
            <a:off x="1484784" y="5868144"/>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当社ではメンテナンスが完了するとお客さまのご自宅まで納車に伺うケースが多く、インプリンターで手書き伝票を使用しておりましたが</a:t>
            </a:r>
            <a:r>
              <a:rPr lang="ja-JP" altLang="en-US" sz="1000" dirty="0" smtClean="0">
                <a:solidFill>
                  <a:schemeClr val="tx1"/>
                </a:solidFill>
              </a:rPr>
              <a:t>ミスも多くお客さまをおませたせることも多かったです。</a:t>
            </a:r>
            <a:endParaRPr lang="ja-JP" altLang="en-US" sz="1000" dirty="0">
              <a:solidFill>
                <a:schemeClr val="tx1"/>
              </a:solidFill>
            </a:endParaRPr>
          </a:p>
        </p:txBody>
      </p:sp>
      <p:sp>
        <p:nvSpPr>
          <p:cNvPr id="44" name="正方形/長方形 43"/>
          <p:cNvSpPr/>
          <p:nvPr/>
        </p:nvSpPr>
        <p:spPr>
          <a:xfrm>
            <a:off x="3933056" y="7812360"/>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1000" dirty="0" smtClean="0">
              <a:solidFill>
                <a:schemeClr val="tx1"/>
              </a:solidFill>
            </a:endParaRPr>
          </a:p>
          <a:p>
            <a:r>
              <a:rPr lang="ja-JP" altLang="en-US" sz="1000" dirty="0" smtClean="0">
                <a:solidFill>
                  <a:schemeClr val="tx1"/>
                </a:solidFill>
              </a:rPr>
              <a:t>そんな中、</a:t>
            </a:r>
            <a:r>
              <a:rPr lang="ja-JP" altLang="ja-JP" sz="1000" dirty="0" smtClean="0">
                <a:solidFill>
                  <a:schemeClr val="tx1"/>
                </a:solidFill>
              </a:rPr>
              <a:t>プンリンタ一体型のモバイル端末を導入したことで結果お客様をお待たせするお時間やスタッフの手間も省くことができ非常に助かっております。</a:t>
            </a:r>
          </a:p>
          <a:p>
            <a:pPr algn="ctr"/>
            <a:endParaRPr lang="ja-JP" altLang="en-US" sz="1000" dirty="0">
              <a:solidFill>
                <a:schemeClr val="tx1"/>
              </a:solidFill>
            </a:endParaRPr>
          </a:p>
        </p:txBody>
      </p:sp>
      <p:pic>
        <p:nvPicPr>
          <p:cNvPr id="33794" name="Picture 2"/>
          <p:cNvPicPr>
            <a:picLocks noChangeAspect="1" noChangeArrowheads="1"/>
          </p:cNvPicPr>
          <p:nvPr/>
        </p:nvPicPr>
        <p:blipFill>
          <a:blip r:embed="rId12" cstate="print"/>
          <a:srcRect/>
          <a:stretch>
            <a:fillRect/>
          </a:stretch>
        </p:blipFill>
        <p:spPr bwMode="auto">
          <a:xfrm>
            <a:off x="1412776" y="7092280"/>
            <a:ext cx="2341329" cy="1728192"/>
          </a:xfrm>
          <a:prstGeom prst="rect">
            <a:avLst/>
          </a:prstGeom>
          <a:noFill/>
          <a:ln w="9525">
            <a:noFill/>
            <a:miter lim="800000"/>
            <a:headEnd/>
            <a:tailEnd/>
          </a:ln>
        </p:spPr>
      </p:pic>
      <p:pic>
        <p:nvPicPr>
          <p:cNvPr id="42" name="Picture 6"/>
          <p:cNvPicPr>
            <a:picLocks noChangeAspect="1" noChangeArrowheads="1"/>
          </p:cNvPicPr>
          <p:nvPr/>
        </p:nvPicPr>
        <p:blipFill>
          <a:blip r:embed="rId13" cstate="print"/>
          <a:srcRect/>
          <a:stretch>
            <a:fillRect/>
          </a:stretch>
        </p:blipFill>
        <p:spPr bwMode="auto">
          <a:xfrm>
            <a:off x="1484784" y="4067944"/>
            <a:ext cx="2238687" cy="1656184"/>
          </a:xfrm>
          <a:prstGeom prst="rect">
            <a:avLst/>
          </a:prstGeom>
          <a:noFill/>
        </p:spPr>
      </p:pic>
      <p:pic>
        <p:nvPicPr>
          <p:cNvPr id="43" name="Picture 8"/>
          <p:cNvPicPr>
            <a:picLocks noChangeAspect="1" noChangeArrowheads="1"/>
          </p:cNvPicPr>
          <p:nvPr/>
        </p:nvPicPr>
        <p:blipFill>
          <a:blip r:embed="rId14" cstate="print"/>
          <a:srcRect/>
          <a:stretch>
            <a:fillRect/>
          </a:stretch>
        </p:blipFill>
        <p:spPr bwMode="auto">
          <a:xfrm>
            <a:off x="3933056" y="6084168"/>
            <a:ext cx="2194720" cy="1489531"/>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6300316"/>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8153236"/>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548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70203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54732" y="56521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37" name="正方形/長方形 36"/>
          <p:cNvSpPr/>
          <p:nvPr/>
        </p:nvSpPr>
        <p:spPr>
          <a:xfrm>
            <a:off x="154732" y="58681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38" name="正方形/長方形 37"/>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0" name="正方形/長方形 39"/>
          <p:cNvSpPr/>
          <p:nvPr/>
        </p:nvSpPr>
        <p:spPr>
          <a:xfrm>
            <a:off x="149812" y="72364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5" name="正方形/長方形 44"/>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52" name="正方形/長方形 51"/>
          <p:cNvSpPr/>
          <p:nvPr/>
        </p:nvSpPr>
        <p:spPr>
          <a:xfrm>
            <a:off x="142032" y="76684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広告</a:t>
            </a:r>
            <a:endParaRPr kumimoji="1" lang="en-US" altLang="ja-JP" sz="900" dirty="0" smtClean="0">
              <a:solidFill>
                <a:schemeClr val="tx1"/>
              </a:solidFill>
              <a:latin typeface="+mn-ea"/>
            </a:endParaRPr>
          </a:p>
          <a:p>
            <a:r>
              <a:rPr kumimoji="1" lang="ja-JP" altLang="en-US" sz="900" dirty="0" smtClean="0">
                <a:solidFill>
                  <a:schemeClr val="tx1"/>
                </a:solidFill>
                <a:latin typeface="+mn-ea"/>
              </a:rPr>
              <a:t>        プロモーション</a:t>
            </a:r>
            <a:endParaRPr kumimoji="1" lang="en-US" altLang="ja-JP" sz="900" dirty="0" smtClean="0">
              <a:solidFill>
                <a:schemeClr val="tx1"/>
              </a:solidFill>
              <a:latin typeface="+mn-ea"/>
            </a:endParaRPr>
          </a:p>
          <a:p>
            <a:r>
              <a:rPr lang="en-US" altLang="ja-JP" sz="900" dirty="0" smtClean="0">
                <a:solidFill>
                  <a:schemeClr val="tx1"/>
                </a:solidFill>
                <a:latin typeface="+mn-ea"/>
              </a:rPr>
              <a:t>(</a:t>
            </a:r>
            <a:r>
              <a:rPr lang="ja-JP" altLang="en-US" sz="800" dirty="0" smtClean="0">
                <a:solidFill>
                  <a:schemeClr val="tx1"/>
                </a:solidFill>
                <a:latin typeface="+mn-ea"/>
              </a:rPr>
              <a:t>公式アカウント作成</a:t>
            </a:r>
            <a:r>
              <a:rPr lang="en-US" altLang="ja-JP" sz="900" dirty="0" smtClean="0">
                <a:solidFill>
                  <a:schemeClr val="tx1"/>
                </a:solidFill>
                <a:latin typeface="+mn-ea"/>
              </a:rPr>
              <a:t>)</a:t>
            </a:r>
            <a:endParaRPr kumimoji="1" lang="ja-JP" altLang="en-US" sz="900" dirty="0">
              <a:solidFill>
                <a:schemeClr val="tx1"/>
              </a:solidFill>
              <a:latin typeface="+mn-ea"/>
            </a:endParaRPr>
          </a:p>
        </p:txBody>
      </p:sp>
      <p:sp>
        <p:nvSpPr>
          <p:cNvPr id="18" name="正方形/長方形 17"/>
          <p:cNvSpPr/>
          <p:nvPr/>
        </p:nvSpPr>
        <p:spPr>
          <a:xfrm>
            <a:off x="44624" y="2123728"/>
            <a:ext cx="1152128" cy="504056"/>
          </a:xfrm>
          <a:prstGeom prst="rect">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40" name="グループ化 39"/>
          <p:cNvGrpSpPr/>
          <p:nvPr/>
        </p:nvGrpSpPr>
        <p:grpSpPr>
          <a:xfrm>
            <a:off x="0" y="7649180"/>
            <a:ext cx="2296240" cy="864096"/>
            <a:chOff x="0" y="5868144"/>
            <a:chExt cx="2566386" cy="864096"/>
          </a:xfrm>
        </p:grpSpPr>
        <p:sp>
          <p:nvSpPr>
            <p:cNvPr id="34" name="正方形/長方形 33"/>
            <p:cNvSpPr/>
            <p:nvPr/>
          </p:nvSpPr>
          <p:spPr>
            <a:xfrm>
              <a:off x="72008" y="5868144"/>
              <a:ext cx="1340768"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50" dirty="0" smtClean="0">
                <a:solidFill>
                  <a:schemeClr val="tx1"/>
                </a:solidFill>
                <a:latin typeface="+mn-ea"/>
              </a:endParaRPr>
            </a:p>
            <a:p>
              <a:endParaRPr lang="en-US" altLang="ja-JP" sz="1050" dirty="0" smtClean="0">
                <a:solidFill>
                  <a:schemeClr val="tx1"/>
                </a:solidFill>
                <a:latin typeface="+mn-ea"/>
              </a:endParaRPr>
            </a:p>
          </p:txBody>
        </p:sp>
        <p:sp>
          <p:nvSpPr>
            <p:cNvPr id="35" name="テキスト ボックス 34"/>
            <p:cNvSpPr txBox="1"/>
            <p:nvPr/>
          </p:nvSpPr>
          <p:spPr>
            <a:xfrm>
              <a:off x="49522" y="5868144"/>
              <a:ext cx="1345240" cy="400110"/>
            </a:xfrm>
            <a:prstGeom prst="rect">
              <a:avLst/>
            </a:prstGeom>
            <a:noFill/>
          </p:spPr>
          <p:txBody>
            <a:bodyPr wrap="none" rtlCol="0">
              <a:spAutoFit/>
            </a:bodyPr>
            <a:lstStyle/>
            <a:p>
              <a:r>
                <a:rPr lang="ja-JP" altLang="en-US" sz="1000" dirty="0" smtClean="0"/>
                <a:t>自動車関連業界</a:t>
              </a:r>
              <a:endParaRPr lang="en-US" altLang="ja-JP" sz="1000" dirty="0" smtClean="0"/>
            </a:p>
            <a:p>
              <a:r>
                <a:rPr lang="ja-JP" altLang="en-US" sz="1000" dirty="0" smtClean="0"/>
                <a:t>　　早期決済サービス</a:t>
              </a:r>
              <a:endParaRPr kumimoji="1" lang="ja-JP" altLang="en-US" sz="1000" dirty="0"/>
            </a:p>
          </p:txBody>
        </p:sp>
        <p:sp>
          <p:nvSpPr>
            <p:cNvPr id="36" name="テキスト ボックス 35"/>
            <p:cNvSpPr txBox="1"/>
            <p:nvPr/>
          </p:nvSpPr>
          <p:spPr>
            <a:xfrm>
              <a:off x="0" y="6228184"/>
              <a:ext cx="2566386" cy="430887"/>
            </a:xfrm>
            <a:prstGeom prst="rect">
              <a:avLst/>
            </a:prstGeom>
            <a:noFill/>
          </p:spPr>
          <p:txBody>
            <a:bodyPr wrap="square" rtlCol="0">
              <a:spAutoFit/>
            </a:bodyPr>
            <a:lstStyle/>
            <a:p>
              <a:r>
                <a:rPr kumimoji="1" lang="en-US" altLang="ja-JP" sz="1050" dirty="0" smtClean="0">
                  <a:latin typeface="HGP創英角ｺﾞｼｯｸUB" pitchFamily="50" charset="-128"/>
                  <a:ea typeface="HGP創英角ｺﾞｼｯｸUB" pitchFamily="50" charset="-128"/>
                </a:rPr>
                <a:t>MS</a:t>
              </a:r>
              <a:r>
                <a:rPr kumimoji="1" lang="ja-JP" altLang="en-US" sz="1050" dirty="0" smtClean="0">
                  <a:latin typeface="HGP創英角ｺﾞｼｯｸUB" pitchFamily="50" charset="-128"/>
                  <a:ea typeface="HGP創英角ｺﾞｼｯｸUB" pitchFamily="50" charset="-128"/>
                </a:rPr>
                <a:t>カークレジット</a:t>
              </a:r>
              <a:endParaRPr kumimoji="1" lang="en-US" altLang="ja-JP" sz="1050" dirty="0" smtClean="0">
                <a:latin typeface="HGP創英角ｺﾞｼｯｸUB" pitchFamily="50" charset="-128"/>
                <a:ea typeface="HGP創英角ｺﾞｼｯｸUB" pitchFamily="50" charset="-128"/>
              </a:endParaRPr>
            </a:p>
            <a:p>
              <a:r>
                <a:rPr lang="ja-JP" altLang="en-US" sz="1050" dirty="0" smtClean="0">
                  <a:latin typeface="HGP創英角ｺﾞｼｯｸUB" pitchFamily="50" charset="-128"/>
                  <a:ea typeface="HGP創英角ｺﾞｼｯｸUB" pitchFamily="50" charset="-128"/>
                </a:rPr>
                <a:t>　　　　　　　株式会社</a:t>
              </a:r>
              <a:endParaRPr kumimoji="1" lang="ja-JP" altLang="en-US" sz="105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86" name="正方形/長方形 85"/>
          <p:cNvSpPr/>
          <p:nvPr/>
        </p:nvSpPr>
        <p:spPr>
          <a:xfrm>
            <a:off x="1181318" y="2147828"/>
            <a:ext cx="5593958" cy="15841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p:cNvSpPr txBox="1"/>
          <p:nvPr/>
        </p:nvSpPr>
        <p:spPr>
          <a:xfrm>
            <a:off x="3642928" y="3083932"/>
            <a:ext cx="2687285" cy="646331"/>
          </a:xfrm>
          <a:prstGeom prst="rect">
            <a:avLst/>
          </a:prstGeom>
          <a:noFill/>
        </p:spPr>
        <p:txBody>
          <a:bodyPr wrap="square" rtlCol="0">
            <a:spAutoFit/>
          </a:bodyPr>
          <a:lstStyle/>
          <a:p>
            <a:pPr algn="ctr"/>
            <a:r>
              <a:rPr lang="ja-JP" altLang="en-US" sz="2400" dirty="0" smtClean="0">
                <a:latin typeface="HGP創英角ｺﾞｼｯｸUB" pitchFamily="50" charset="-128"/>
                <a:ea typeface="HGP創英角ｺﾞｼｯｸUB" pitchFamily="50" charset="-128"/>
              </a:rPr>
              <a:t>早期決済サービス</a:t>
            </a:r>
            <a:endParaRPr lang="en-US" altLang="ja-JP" sz="2400" dirty="0" smtClean="0">
              <a:latin typeface="HGP創英角ｺﾞｼｯｸUB" pitchFamily="50" charset="-128"/>
              <a:ea typeface="HGP創英角ｺﾞｼｯｸUB" pitchFamily="50" charset="-128"/>
            </a:endParaRPr>
          </a:p>
          <a:p>
            <a:pPr algn="ctr"/>
            <a:r>
              <a:rPr kumimoji="1" lang="ja-JP" altLang="en-US" sz="1200" dirty="0" smtClean="0"/>
              <a:t>最短</a:t>
            </a:r>
            <a:r>
              <a:rPr kumimoji="1" lang="en-US" altLang="ja-JP" sz="1200" dirty="0" smtClean="0"/>
              <a:t>3</a:t>
            </a:r>
            <a:r>
              <a:rPr kumimoji="1" lang="ja-JP" altLang="en-US" sz="1200" dirty="0" smtClean="0"/>
              <a:t>日で売上代金お振込</a:t>
            </a:r>
            <a:endParaRPr kumimoji="1" lang="ja-JP" altLang="en-US" sz="1200" dirty="0"/>
          </a:p>
        </p:txBody>
      </p:sp>
      <p:sp>
        <p:nvSpPr>
          <p:cNvPr id="88" name="円/楕円 87"/>
          <p:cNvSpPr/>
          <p:nvPr/>
        </p:nvSpPr>
        <p:spPr>
          <a:xfrm>
            <a:off x="4579032" y="221983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9" name="直線矢印コネクタ 88"/>
          <p:cNvCxnSpPr/>
          <p:nvPr/>
        </p:nvCxnSpPr>
        <p:spPr>
          <a:xfrm flipV="1">
            <a:off x="4745628" y="2232193"/>
            <a:ext cx="72008" cy="720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698334" y="2291844"/>
            <a:ext cx="740908" cy="815608"/>
          </a:xfrm>
          <a:prstGeom prst="rect">
            <a:avLst/>
          </a:prstGeom>
          <a:noFill/>
        </p:spPr>
        <p:txBody>
          <a:bodyPr wrap="none" rtlCol="0">
            <a:spAutoFit/>
          </a:bodyPr>
          <a:lstStyle/>
          <a:p>
            <a:pPr algn="ctr"/>
            <a:r>
              <a:rPr kumimoji="1" lang="ja-JP" altLang="en-US" sz="1100" dirty="0" smtClean="0"/>
              <a:t>店舗向け</a:t>
            </a:r>
            <a:endParaRPr kumimoji="1" lang="en-US" altLang="ja-JP" sz="1100" dirty="0" smtClean="0"/>
          </a:p>
          <a:p>
            <a:pPr algn="ctr"/>
            <a:r>
              <a:rPr lang="en-US" altLang="ja-JP" sz="2400" dirty="0" smtClean="0"/>
              <a:t>3</a:t>
            </a:r>
            <a:r>
              <a:rPr lang="ja-JP" altLang="en-US" sz="1100" dirty="0" smtClean="0"/>
              <a:t>日</a:t>
            </a:r>
            <a:endParaRPr lang="en-US" altLang="ja-JP" sz="1100" dirty="0" smtClean="0"/>
          </a:p>
          <a:p>
            <a:pPr algn="ctr"/>
            <a:r>
              <a:rPr lang="ja-JP" altLang="en-US" sz="1100" dirty="0" smtClean="0"/>
              <a:t>後決済</a:t>
            </a:r>
            <a:endParaRPr kumimoji="1" lang="ja-JP" altLang="en-US" sz="1100" dirty="0"/>
          </a:p>
        </p:txBody>
      </p:sp>
      <p:sp>
        <p:nvSpPr>
          <p:cNvPr id="91" name="フリーフォーム 90"/>
          <p:cNvSpPr/>
          <p:nvPr/>
        </p:nvSpPr>
        <p:spPr>
          <a:xfrm>
            <a:off x="1109310" y="2146891"/>
            <a:ext cx="1682578" cy="1569308"/>
          </a:xfrm>
          <a:custGeom>
            <a:avLst/>
            <a:gdLst>
              <a:gd name="connsiteX0" fmla="*/ 1682578 w 1682578"/>
              <a:gd name="connsiteY0" fmla="*/ 0 h 1569308"/>
              <a:gd name="connsiteX1" fmla="*/ 113270 w 1682578"/>
              <a:gd name="connsiteY1" fmla="*/ 679622 h 1569308"/>
              <a:gd name="connsiteX2" fmla="*/ 1002957 w 1682578"/>
              <a:gd name="connsiteY2" fmla="*/ 1569308 h 1569308"/>
            </a:gdLst>
            <a:ahLst/>
            <a:cxnLst>
              <a:cxn ang="0">
                <a:pos x="connsiteX0" y="connsiteY0"/>
              </a:cxn>
              <a:cxn ang="0">
                <a:pos x="connsiteX1" y="connsiteY1"/>
              </a:cxn>
              <a:cxn ang="0">
                <a:pos x="connsiteX2" y="connsiteY2"/>
              </a:cxn>
            </a:cxnLst>
            <a:rect l="l" t="t" r="r" b="b"/>
            <a:pathLst>
              <a:path w="1682578" h="1569308">
                <a:moveTo>
                  <a:pt x="1682578" y="0"/>
                </a:moveTo>
                <a:cubicBezTo>
                  <a:pt x="954559" y="209035"/>
                  <a:pt x="226540" y="418071"/>
                  <a:pt x="113270" y="679622"/>
                </a:cubicBezTo>
                <a:cubicBezTo>
                  <a:pt x="0" y="941173"/>
                  <a:pt x="501478" y="1255240"/>
                  <a:pt x="1002957" y="1569308"/>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2" name="フリーフォーム 91"/>
          <p:cNvSpPr/>
          <p:nvPr/>
        </p:nvSpPr>
        <p:spPr>
          <a:xfrm>
            <a:off x="5704155" y="2146891"/>
            <a:ext cx="1153297" cy="1594022"/>
          </a:xfrm>
          <a:custGeom>
            <a:avLst/>
            <a:gdLst>
              <a:gd name="connsiteX0" fmla="*/ 0 w 1153297"/>
              <a:gd name="connsiteY0" fmla="*/ 0 h 1594022"/>
              <a:gd name="connsiteX1" fmla="*/ 1062681 w 1153297"/>
              <a:gd name="connsiteY1" fmla="*/ 531340 h 1594022"/>
              <a:gd name="connsiteX2" fmla="*/ 543697 w 1153297"/>
              <a:gd name="connsiteY2" fmla="*/ 1594022 h 1594022"/>
              <a:gd name="connsiteX3" fmla="*/ 543697 w 1153297"/>
              <a:gd name="connsiteY3" fmla="*/ 1594022 h 1594022"/>
            </a:gdLst>
            <a:ahLst/>
            <a:cxnLst>
              <a:cxn ang="0">
                <a:pos x="connsiteX0" y="connsiteY0"/>
              </a:cxn>
              <a:cxn ang="0">
                <a:pos x="connsiteX1" y="connsiteY1"/>
              </a:cxn>
              <a:cxn ang="0">
                <a:pos x="connsiteX2" y="connsiteY2"/>
              </a:cxn>
              <a:cxn ang="0">
                <a:pos x="connsiteX3" y="connsiteY3"/>
              </a:cxn>
            </a:cxnLst>
            <a:rect l="l" t="t" r="r" b="b"/>
            <a:pathLst>
              <a:path w="1153297" h="1594022">
                <a:moveTo>
                  <a:pt x="0" y="0"/>
                </a:moveTo>
                <a:cubicBezTo>
                  <a:pt x="486032" y="132835"/>
                  <a:pt x="972065" y="265670"/>
                  <a:pt x="1062681" y="531340"/>
                </a:cubicBezTo>
                <a:cubicBezTo>
                  <a:pt x="1153297" y="797010"/>
                  <a:pt x="543697" y="1594022"/>
                  <a:pt x="543697" y="1594022"/>
                </a:cubicBezTo>
                <a:lnTo>
                  <a:pt x="543697" y="1594022"/>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3" name="テキスト ボックス 92"/>
          <p:cNvSpPr txBox="1"/>
          <p:nvPr/>
        </p:nvSpPr>
        <p:spPr>
          <a:xfrm>
            <a:off x="1109310" y="3779912"/>
            <a:ext cx="5748690" cy="600164"/>
          </a:xfrm>
          <a:prstGeom prst="rect">
            <a:avLst/>
          </a:prstGeom>
          <a:noFill/>
        </p:spPr>
        <p:txBody>
          <a:bodyPr wrap="none" rtlCol="0">
            <a:spAutoFit/>
          </a:bodyPr>
          <a:lstStyle/>
          <a:p>
            <a:r>
              <a:rPr lang="ja-JP" altLang="en-US" sz="1100" dirty="0" smtClean="0"/>
              <a:t>業界最速の</a:t>
            </a:r>
            <a:r>
              <a:rPr lang="en-US" altLang="ja-JP" sz="1100" dirty="0" smtClean="0"/>
              <a:t>3</a:t>
            </a:r>
            <a:r>
              <a:rPr lang="ja-JP" altLang="en-US" sz="1100" dirty="0" smtClean="0"/>
              <a:t>日後決済を実現したクレジットカード決済サービスです。</a:t>
            </a:r>
            <a:endParaRPr lang="en-US" altLang="ja-JP" sz="1100" dirty="0" smtClean="0"/>
          </a:p>
          <a:p>
            <a:r>
              <a:rPr lang="ja-JP" altLang="en-US" sz="1100" dirty="0" smtClean="0"/>
              <a:t>全世界で高い信頼を持つ</a:t>
            </a:r>
            <a:r>
              <a:rPr lang="en-US" altLang="ja-JP" sz="1100" dirty="0" smtClean="0"/>
              <a:t>VISA</a:t>
            </a:r>
            <a:r>
              <a:rPr lang="ja-JP" altLang="en-US" sz="1100" dirty="0" err="1" smtClean="0"/>
              <a:t>、</a:t>
            </a:r>
            <a:r>
              <a:rPr lang="en-US" altLang="ja-JP" sz="1100" dirty="0" smtClean="0"/>
              <a:t>MasterCard</a:t>
            </a:r>
            <a:r>
              <a:rPr lang="ja-JP" altLang="en-US" sz="1100" dirty="0" smtClean="0"/>
              <a:t>に対応。安全で確実なクレジットカード決済システム</a:t>
            </a:r>
            <a:endParaRPr lang="en-US" altLang="ja-JP" sz="1100" dirty="0" smtClean="0"/>
          </a:p>
          <a:p>
            <a:r>
              <a:rPr lang="ja-JP" altLang="en-US" sz="1100" dirty="0" smtClean="0"/>
              <a:t>により、理想的なキャッシュフローをご提供。ビジネスチャンスを逃しません。</a:t>
            </a:r>
            <a:endParaRPr kumimoji="1" lang="ja-JP" altLang="en-US" sz="1100" dirty="0"/>
          </a:p>
        </p:txBody>
      </p:sp>
      <p:grpSp>
        <p:nvGrpSpPr>
          <p:cNvPr id="118" name="グループ化 117"/>
          <p:cNvGrpSpPr/>
          <p:nvPr/>
        </p:nvGrpSpPr>
        <p:grpSpPr>
          <a:xfrm>
            <a:off x="1239242" y="4572000"/>
            <a:ext cx="5618758" cy="3019596"/>
            <a:chOff x="1239242" y="4716016"/>
            <a:chExt cx="5618758" cy="3019596"/>
          </a:xfrm>
        </p:grpSpPr>
        <p:sp>
          <p:nvSpPr>
            <p:cNvPr id="107" name="正方形/長方形 106"/>
            <p:cNvSpPr/>
            <p:nvPr/>
          </p:nvSpPr>
          <p:spPr>
            <a:xfrm>
              <a:off x="1372054" y="4716016"/>
              <a:ext cx="1584176"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サービスの特徴</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108" name="テキスト ボックス 107"/>
            <p:cNvSpPr txBox="1"/>
            <p:nvPr/>
          </p:nvSpPr>
          <p:spPr>
            <a:xfrm>
              <a:off x="1249098" y="5076056"/>
              <a:ext cx="4650632" cy="738664"/>
            </a:xfrm>
            <a:prstGeom prst="rect">
              <a:avLst/>
            </a:prstGeom>
            <a:noFill/>
          </p:spPr>
          <p:txBody>
            <a:bodyPr wrap="none" rtlCol="0">
              <a:spAutoFit/>
            </a:bodyPr>
            <a:lstStyle/>
            <a:p>
              <a:r>
                <a:rPr lang="ja-JP" altLang="en-US" sz="1200" b="1" u="sng" dirty="0" smtClean="0"/>
                <a:t>その</a:t>
              </a:r>
              <a:r>
                <a:rPr lang="en-US" altLang="ja-JP" sz="1200" b="1" u="sng" dirty="0" smtClean="0"/>
                <a:t>1</a:t>
              </a:r>
              <a:r>
                <a:rPr lang="ja-JP" altLang="en-US" sz="1200" b="1" u="sng" dirty="0" err="1" smtClean="0"/>
                <a:t>．</a:t>
              </a:r>
              <a:r>
                <a:rPr lang="ja-JP" altLang="en-US" sz="1200" b="1" u="sng" dirty="0" smtClean="0"/>
                <a:t>業界最速の</a:t>
              </a:r>
              <a:r>
                <a:rPr lang="en-US" altLang="ja-JP" sz="1200" b="1" u="sng" dirty="0" smtClean="0"/>
                <a:t>3</a:t>
              </a:r>
              <a:r>
                <a:rPr lang="ja-JP" altLang="en-US" sz="1200" b="1" u="sng" dirty="0" smtClean="0"/>
                <a:t>日後決済を実現</a:t>
              </a:r>
              <a:endParaRPr lang="en-US" altLang="ja-JP" sz="1200" b="1" u="sng" dirty="0" smtClean="0"/>
            </a:p>
            <a:p>
              <a:endParaRPr lang="en-US" altLang="ja-JP" sz="1000" dirty="0" smtClean="0"/>
            </a:p>
            <a:p>
              <a:r>
                <a:rPr lang="ja-JP" altLang="en-US" sz="1000" dirty="0" smtClean="0"/>
                <a:t>カード決済による売上代金は、売上計上</a:t>
              </a:r>
              <a:r>
                <a:rPr lang="en-US" altLang="ja-JP" sz="1000" dirty="0" smtClean="0"/>
                <a:t>3</a:t>
              </a:r>
              <a:r>
                <a:rPr lang="ja-JP" altLang="en-US" sz="1000" dirty="0" smtClean="0"/>
                <a:t>日後（銀行営業日）に指定口座にお振込。</a:t>
              </a:r>
              <a:endParaRPr lang="en-US" altLang="ja-JP" sz="1000" dirty="0" smtClean="0"/>
            </a:p>
            <a:p>
              <a:r>
                <a:rPr lang="ja-JP" altLang="en-US" sz="1000" dirty="0" smtClean="0"/>
                <a:t>円滑なキャッシュフローが実現し、現金決済並の資金運用が可能になります。</a:t>
              </a:r>
              <a:endParaRPr kumimoji="1" lang="ja-JP" altLang="en-US" sz="1000" dirty="0"/>
            </a:p>
          </p:txBody>
        </p:sp>
        <p:sp>
          <p:nvSpPr>
            <p:cNvPr id="109" name="正方形/長方形 108"/>
            <p:cNvSpPr/>
            <p:nvPr/>
          </p:nvSpPr>
          <p:spPr>
            <a:xfrm>
              <a:off x="5777880" y="5076056"/>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110" name="テキスト ボックス 109"/>
            <p:cNvSpPr txBox="1"/>
            <p:nvPr/>
          </p:nvSpPr>
          <p:spPr>
            <a:xfrm>
              <a:off x="1239242" y="5913304"/>
              <a:ext cx="5251759" cy="738664"/>
            </a:xfrm>
            <a:prstGeom prst="rect">
              <a:avLst/>
            </a:prstGeom>
            <a:noFill/>
          </p:spPr>
          <p:txBody>
            <a:bodyPr wrap="none" rtlCol="0">
              <a:spAutoFit/>
            </a:bodyPr>
            <a:lstStyle/>
            <a:p>
              <a:r>
                <a:rPr lang="ja-JP" altLang="en-US" sz="1200" b="1" u="sng" dirty="0" smtClean="0"/>
                <a:t>その</a:t>
              </a:r>
              <a:r>
                <a:rPr lang="en-US" altLang="ja-JP" sz="1200" b="1" u="sng" dirty="0" smtClean="0"/>
                <a:t>2</a:t>
              </a:r>
              <a:r>
                <a:rPr lang="ja-JP" altLang="en-US" sz="1200" b="1" u="sng" dirty="0" err="1" smtClean="0"/>
                <a:t>．</a:t>
              </a:r>
              <a:r>
                <a:rPr lang="ja-JP" altLang="en-US" sz="1200" b="1" u="sng" dirty="0" smtClean="0"/>
                <a:t>信頼の</a:t>
              </a:r>
              <a:r>
                <a:rPr lang="en-US" altLang="ja-JP" sz="1200" b="1" u="sng" dirty="0" smtClean="0"/>
                <a:t>VISA</a:t>
              </a:r>
              <a:r>
                <a:rPr lang="ja-JP" altLang="en-US" sz="1200" b="1" u="sng" dirty="0" err="1" smtClean="0"/>
                <a:t>、</a:t>
              </a:r>
              <a:r>
                <a:rPr lang="en-US" altLang="ja-JP" sz="1200" b="1" u="sng" dirty="0" smtClean="0"/>
                <a:t>MasterCard</a:t>
              </a:r>
              <a:r>
                <a:rPr lang="ja-JP" altLang="en-US" sz="1200" b="1" u="sng" dirty="0" smtClean="0"/>
                <a:t>に対応</a:t>
              </a:r>
              <a:endParaRPr lang="en-US" altLang="ja-JP" sz="1000" dirty="0" smtClean="0"/>
            </a:p>
            <a:p>
              <a:endParaRPr lang="en-US" altLang="ja-JP" sz="1000" dirty="0" smtClean="0"/>
            </a:p>
            <a:p>
              <a:r>
                <a:rPr lang="ja-JP" altLang="en-US" sz="1000" dirty="0" smtClean="0"/>
                <a:t>国内外で高い普及率を誇る</a:t>
              </a:r>
              <a:r>
                <a:rPr lang="en-US" altLang="ja-JP" sz="1000" dirty="0" smtClean="0"/>
                <a:t>VISA</a:t>
              </a:r>
              <a:r>
                <a:rPr lang="ja-JP" altLang="en-US" sz="1000" dirty="0" err="1" smtClean="0"/>
                <a:t>、</a:t>
              </a:r>
              <a:r>
                <a:rPr lang="en-US" altLang="ja-JP" sz="1000" dirty="0" smtClean="0"/>
                <a:t>MasterCard</a:t>
              </a:r>
              <a:r>
                <a:rPr lang="ja-JP" altLang="en-US" sz="1000" dirty="0" smtClean="0"/>
                <a:t>に対応。安心・安全なクレジットカード決済により、</a:t>
              </a:r>
              <a:endParaRPr lang="en-US" altLang="ja-JP" sz="1000" dirty="0" smtClean="0"/>
            </a:p>
            <a:p>
              <a:r>
                <a:rPr lang="ja-JP" altLang="en-US" sz="1000" dirty="0" smtClean="0"/>
                <a:t>お客様の購買意欲を高め販売チャンスを大幅に広げます。</a:t>
              </a:r>
              <a:endParaRPr kumimoji="1" lang="ja-JP" altLang="en-US" sz="1000" dirty="0"/>
            </a:p>
          </p:txBody>
        </p:sp>
        <p:sp>
          <p:nvSpPr>
            <p:cNvPr id="111" name="正方形/長方形 110"/>
            <p:cNvSpPr/>
            <p:nvPr/>
          </p:nvSpPr>
          <p:spPr>
            <a:xfrm>
              <a:off x="5777880" y="5868144"/>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112" name="テキスト ボックス 111"/>
            <p:cNvSpPr txBox="1"/>
            <p:nvPr/>
          </p:nvSpPr>
          <p:spPr>
            <a:xfrm>
              <a:off x="1241376" y="6804248"/>
              <a:ext cx="4851008" cy="738664"/>
            </a:xfrm>
            <a:prstGeom prst="rect">
              <a:avLst/>
            </a:prstGeom>
            <a:noFill/>
          </p:spPr>
          <p:txBody>
            <a:bodyPr wrap="none" rtlCol="0">
              <a:spAutoFit/>
            </a:bodyPr>
            <a:lstStyle/>
            <a:p>
              <a:r>
                <a:rPr lang="ja-JP" altLang="en-US" sz="1200" b="1" u="sng" dirty="0" smtClean="0"/>
                <a:t>その</a:t>
              </a:r>
              <a:r>
                <a:rPr lang="en-US" altLang="ja-JP" sz="1200" b="1" u="sng" dirty="0" smtClean="0"/>
                <a:t>3</a:t>
              </a:r>
              <a:r>
                <a:rPr lang="ja-JP" altLang="en-US" sz="1200" b="1" u="sng" dirty="0" err="1" smtClean="0"/>
                <a:t>．</a:t>
              </a:r>
              <a:r>
                <a:rPr lang="ja-JP" altLang="en-US" sz="1200" b="1" u="sng" dirty="0" smtClean="0"/>
                <a:t>簡単手続きで手軽に導入</a:t>
              </a:r>
              <a:endParaRPr lang="en-US" altLang="ja-JP" sz="1000" dirty="0" smtClean="0"/>
            </a:p>
            <a:p>
              <a:endParaRPr lang="en-US" altLang="ja-JP" sz="1000" dirty="0" smtClean="0"/>
            </a:p>
            <a:p>
              <a:r>
                <a:rPr lang="ja-JP" altLang="en-US" sz="1000" dirty="0" smtClean="0"/>
                <a:t>マーチャント・サポートでは、クレジットカード会社への加盟店契約取次サービスを実施。</a:t>
              </a:r>
              <a:endParaRPr lang="en-US" altLang="ja-JP" sz="1000" dirty="0" smtClean="0"/>
            </a:p>
            <a:p>
              <a:r>
                <a:rPr lang="ja-JP" altLang="en-US" sz="1000" dirty="0" smtClean="0"/>
                <a:t>クレジットカード決済未導の場合でも、簡単にお申込頂けます。 </a:t>
              </a:r>
              <a:endParaRPr kumimoji="1" lang="ja-JP" altLang="en-US" sz="1000" dirty="0"/>
            </a:p>
          </p:txBody>
        </p:sp>
        <p:sp>
          <p:nvSpPr>
            <p:cNvPr id="113" name="正方形/長方形 112"/>
            <p:cNvSpPr/>
            <p:nvPr/>
          </p:nvSpPr>
          <p:spPr>
            <a:xfrm>
              <a:off x="5777880" y="6804248"/>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grpSp>
          <p:nvGrpSpPr>
            <p:cNvPr id="114" name="グループ化 126"/>
            <p:cNvGrpSpPr/>
            <p:nvPr/>
          </p:nvGrpSpPr>
          <p:grpSpPr>
            <a:xfrm>
              <a:off x="5320137" y="7549042"/>
              <a:ext cx="144016" cy="144016"/>
              <a:chOff x="945791" y="4522572"/>
              <a:chExt cx="144016" cy="144016"/>
            </a:xfrm>
          </p:grpSpPr>
          <p:sp>
            <p:nvSpPr>
              <p:cNvPr id="115" name="二等辺三角形 114"/>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正方形/長方形 115"/>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7" name="正方形/長方形 116"/>
            <p:cNvSpPr/>
            <p:nvPr/>
          </p:nvSpPr>
          <p:spPr>
            <a:xfrm>
              <a:off x="5476581" y="7489391"/>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grpSp>
    </p:spTree>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5299</TotalTime>
  <Words>10550</Words>
  <Application>Microsoft Office PowerPoint</Application>
  <PresentationFormat>画面に合わせる (4:3)</PresentationFormat>
  <Paragraphs>2613</Paragraphs>
  <Slides>45</Slides>
  <Notes>0</Notes>
  <HiddenSlides>0</HiddenSlides>
  <MMClips>0</MMClips>
  <ScaleCrop>false</ScaleCrop>
  <HeadingPairs>
    <vt:vector size="4" baseType="variant">
      <vt:variant>
        <vt:lpstr>テーマ</vt:lpstr>
      </vt:variant>
      <vt:variant>
        <vt:i4>1</vt:i4>
      </vt:variant>
      <vt:variant>
        <vt:lpstr>スライド タイトル</vt:lpstr>
      </vt:variant>
      <vt:variant>
        <vt:i4>45</vt:i4>
      </vt:variant>
    </vt:vector>
  </HeadingPairs>
  <TitlesOfParts>
    <vt:vector size="46" baseType="lpstr">
      <vt:lpstr>Office テーマ</vt:lpstr>
      <vt:lpstr>スライド 1</vt:lpstr>
      <vt:lpstr>スライド 2</vt:lpstr>
      <vt:lpstr>スライド 3</vt:lpstr>
      <vt:lpstr>スライド 4</vt:lpstr>
      <vt:lpstr>スライド 5</vt:lpstr>
      <vt:lpstr>スライド 6</vt:lpstr>
      <vt:lpstr>スライド 7</vt:lpstr>
      <vt:lpstr>スライド 8</vt:lpstr>
      <vt:lpstr>スライド 9</vt:lpstr>
      <vt:lpstr>スライド 10</vt:lpstr>
      <vt:lpstr>スライド 11</vt:lpstr>
      <vt:lpstr>スライド 12</vt:lpstr>
      <vt:lpstr>スライド 13</vt:lpstr>
      <vt:lpstr>スライド 14</vt:lpstr>
      <vt:lpstr>スライド 15</vt:lpstr>
      <vt:lpstr>スライド 16</vt:lpstr>
      <vt:lpstr>スライド 17</vt:lpstr>
      <vt:lpstr>スライド 18</vt:lpstr>
      <vt:lpstr>スライド 19</vt:lpstr>
      <vt:lpstr>スライド 20</vt:lpstr>
      <vt:lpstr>スライド 21</vt:lpstr>
      <vt:lpstr>スライド 22</vt:lpstr>
      <vt:lpstr>スライド 23</vt:lpstr>
      <vt:lpstr>スライド 24</vt:lpstr>
      <vt:lpstr>スライド 25</vt:lpstr>
      <vt:lpstr>スライド 26</vt:lpstr>
      <vt:lpstr>スライド 27</vt:lpstr>
      <vt:lpstr>スライド 28</vt:lpstr>
      <vt:lpstr>スライド 29</vt:lpstr>
      <vt:lpstr>スライド 30</vt:lpstr>
      <vt:lpstr>スライド 31</vt:lpstr>
      <vt:lpstr>スライド 32</vt:lpstr>
      <vt:lpstr>スライド 33</vt:lpstr>
      <vt:lpstr>スライド 34</vt:lpstr>
      <vt:lpstr>スライド 35</vt:lpstr>
      <vt:lpstr>スライド 36</vt:lpstr>
      <vt:lpstr>スライド 37</vt:lpstr>
      <vt:lpstr>スライド 38</vt:lpstr>
      <vt:lpstr>スライド 39</vt:lpstr>
      <vt:lpstr>スライド 40</vt:lpstr>
      <vt:lpstr>スライド 41</vt:lpstr>
      <vt:lpstr>スライド 42</vt:lpstr>
      <vt:lpstr>スライド 43</vt:lpstr>
      <vt:lpstr>スライド 44</vt:lpstr>
      <vt:lpstr>スライド 45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栗田　浩敬</dc:creator>
  <cp:lastModifiedBy>masanori.hayashi</cp:lastModifiedBy>
  <cp:revision>413</cp:revision>
  <dcterms:created xsi:type="dcterms:W3CDTF">2016-05-10T03:36:57Z</dcterms:created>
  <dcterms:modified xsi:type="dcterms:W3CDTF">2016-05-30T23:58:03Z</dcterms:modified>
</cp:coreProperties>
</file>